
<file path=[Content_Types].xml><?xml version="1.0" encoding="utf-8"?>
<Types xmlns="http://schemas.openxmlformats.org/package/2006/content-types">
  <Default Extension="bin" ContentType="application/vnd.ms-office.activeX"/>
  <Default Extension="emf" ContentType="image/x-em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activeX/activeX1.xml" ContentType="application/vnd.ms-office.activeX+xml"/>
  <Override PartName="/ppt/activeX/activeX2.xml" ContentType="application/vnd.ms-office.activeX+xml"/>
  <Override PartName="/ppt/notesSlides/notesSlide1.xml" ContentType="application/vnd.openxmlformats-officedocument.presentationml.notesSlide+xml"/>
  <Override PartName="/ppt/activeX/activeX3.xml" ContentType="application/vnd.ms-office.activeX+xml"/>
  <Override PartName="/ppt/activeX/activeX4.xml" ContentType="application/vnd.ms-office.activeX+xml"/>
  <Override PartName="/ppt/notesSlides/notesSlide2.xml" ContentType="application/vnd.openxmlformats-officedocument.presentationml.notesSlide+xml"/>
  <Override PartName="/ppt/activeX/activeX5.xml" ContentType="application/vnd.ms-office.activeX+xml"/>
  <Override PartName="/ppt/notesSlides/notesSlide3.xml" ContentType="application/vnd.openxmlformats-officedocument.presentationml.notesSlide+xml"/>
  <Override PartName="/ppt/activeX/activeX6.xml" ContentType="application/vnd.ms-office.activeX+xml"/>
  <Override PartName="/ppt/notesSlides/notesSlide4.xml" ContentType="application/vnd.openxmlformats-officedocument.presentationml.notesSlide+xml"/>
  <Override PartName="/ppt/activeX/activeX7.xml" ContentType="application/vnd.ms-office.activeX+xml"/>
  <Override PartName="/ppt/activeX/activeX8.xml" ContentType="application/vnd.ms-office.activeX+xml"/>
  <Override PartName="/ppt/activeX/activeX9.xml" ContentType="application/vnd.ms-office.activeX+xml"/>
  <Override PartName="/ppt/activeX/activeX10.xml" ContentType="application/vnd.ms-office.activeX+xml"/>
  <Override PartName="/ppt/notesSlides/notesSlide5.xml" ContentType="application/vnd.openxmlformats-officedocument.presentationml.notesSlide+xml"/>
  <Override PartName="/ppt/theme/themeOverride1.xml" ContentType="application/vnd.openxmlformats-officedocument.themeOverride+xml"/>
  <Override PartName="/ppt/activeX/activeX11.xml" ContentType="application/vnd.ms-office.activeX+xml"/>
  <Override PartName="/ppt/activeX/activeX12.xml" ContentType="application/vnd.ms-office.activeX+xml"/>
  <Override PartName="/ppt/activeX/activeX13.xml" ContentType="application/vnd.ms-office.activeX+xml"/>
  <Override PartName="/ppt/activeX/activeX14.xml" ContentType="application/vnd.ms-office.activeX+xml"/>
  <Override PartName="/ppt/activeX/activeX15.xml" ContentType="application/vnd.ms-office.activeX+xml"/>
  <Override PartName="/ppt/activeX/activeX16.xml" ContentType="application/vnd.ms-office.activeX+xml"/>
  <Override PartName="/ppt/activeX/activeX17.xml" ContentType="application/vnd.ms-office.activeX+xml"/>
  <Override PartName="/ppt/activeX/activeX18.xml" ContentType="application/vnd.ms-office.activeX+xml"/>
  <Override PartName="/ppt/activeX/activeX19.xml" ContentType="application/vnd.ms-office.activeX+xml"/>
  <Override PartName="/ppt/activeX/activeX20.xml" ContentType="application/vnd.ms-office.activeX+xml"/>
  <Override PartName="/ppt/activeX/activeX21.xml" ContentType="application/vnd.ms-office.activeX+xml"/>
  <Override PartName="/ppt/activeX/activeX22.xml" ContentType="application/vnd.ms-office.activeX+xml"/>
  <Override PartName="/ppt/activeX/activeX23.xml" ContentType="application/vnd.ms-office.activeX+xml"/>
  <Override PartName="/ppt/theme/themeOverride2.xml" ContentType="application/vnd.openxmlformats-officedocument.themeOverride+xml"/>
  <Override PartName="/ppt/activeX/activeX24.xml" ContentType="application/vnd.ms-office.activeX+xml"/>
  <Override PartName="/ppt/activeX/activeX25.xml" ContentType="application/vnd.ms-office.activeX+xml"/>
  <Override PartName="/ppt/activeX/activeX26.xml" ContentType="application/vnd.ms-office.activeX+xml"/>
  <Override PartName="/ppt/theme/themeOverride3.xml" ContentType="application/vnd.openxmlformats-officedocument.themeOverride+xml"/>
  <Override PartName="/ppt/activeX/activeX27.xml" ContentType="application/vnd.ms-office.activeX+xml"/>
  <Override PartName="/ppt/theme/themeOverride4.xml" ContentType="application/vnd.openxmlformats-officedocument.themeOverride+xml"/>
  <Override PartName="/ppt/activeX/activeX28.xml" ContentType="application/vnd.ms-office.activeX+xml"/>
  <Override PartName="/ppt/activeX/activeX29.xml" ContentType="application/vnd.ms-office.activeX+xml"/>
  <Override PartName="/ppt/activeX/activeX30.xml" ContentType="application/vnd.ms-office.activeX+xml"/>
  <Override PartName="/ppt/activeX/activeX31.xml" ContentType="application/vnd.ms-office.activeX+xml"/>
  <Override PartName="/ppt/activeX/activeX32.xml" ContentType="application/vnd.ms-office.activeX+xml"/>
  <Override PartName="/ppt/activeX/activeX33.xml" ContentType="application/vnd.ms-office.activeX+xml"/>
  <Override PartName="/ppt/activeX/activeX34.xml" ContentType="application/vnd.ms-office.activeX+xml"/>
  <Override PartName="/ppt/activeX/activeX35.xml" ContentType="application/vnd.ms-office.activeX+xml"/>
  <Override PartName="/ppt/notesSlides/notesSlide6.xml" ContentType="application/vnd.openxmlformats-officedocument.presentationml.notesSlide+xml"/>
  <Override PartName="/ppt/activeX/activeX36.xml" ContentType="application/vnd.ms-office.activeX+xml"/>
  <Override PartName="/ppt/activeX/activeX37.xml" ContentType="application/vnd.ms-office.activeX+xml"/>
  <Override PartName="/ppt/notesSlides/notesSlide7.xml" ContentType="application/vnd.openxmlformats-officedocument.presentationml.notesSlide+xml"/>
  <Override PartName="/ppt/activeX/activeX38.xml" ContentType="application/vnd.ms-office.activeX+xml"/>
  <Override PartName="/ppt/activeX/activeX39.xml" ContentType="application/vnd.ms-office.activeX+xml"/>
  <Override PartName="/ppt/notesSlides/notesSlide8.xml" ContentType="application/vnd.openxmlformats-officedocument.presentationml.notesSlide+xml"/>
  <Override PartName="/ppt/activeX/activeX40.xml" ContentType="application/vnd.ms-office.activeX+xml"/>
  <Override PartName="/ppt/activeX/activeX41.xml" ContentType="application/vnd.ms-office.activeX+xml"/>
  <Override PartName="/ppt/activeX/activeX42.xml" ContentType="application/vnd.ms-office.activeX+xml"/>
  <Override PartName="/ppt/activeX/activeX43.xml" ContentType="application/vnd.ms-office.activeX+xml"/>
  <Override PartName="/ppt/activeX/activeX44.xml" ContentType="application/vnd.ms-office.activeX+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49"/>
  </p:notesMasterIdLst>
  <p:sldIdLst>
    <p:sldId id="260" r:id="rId8"/>
    <p:sldId id="258" r:id="rId9"/>
    <p:sldId id="259" r:id="rId10"/>
    <p:sldId id="256" r:id="rId11"/>
    <p:sldId id="257" r:id="rId12"/>
    <p:sldId id="262" r:id="rId13"/>
    <p:sldId id="261" r:id="rId14"/>
    <p:sldId id="263" r:id="rId15"/>
    <p:sldId id="264" r:id="rId16"/>
    <p:sldId id="265" r:id="rId17"/>
    <p:sldId id="267" r:id="rId18"/>
    <p:sldId id="266" r:id="rId19"/>
    <p:sldId id="268" r:id="rId20"/>
    <p:sldId id="269" r:id="rId21"/>
    <p:sldId id="270" r:id="rId22"/>
    <p:sldId id="271" r:id="rId23"/>
    <p:sldId id="272" r:id="rId24"/>
    <p:sldId id="273" r:id="rId25"/>
    <p:sldId id="281" r:id="rId26"/>
    <p:sldId id="274" r:id="rId27"/>
    <p:sldId id="275" r:id="rId28"/>
    <p:sldId id="276" r:id="rId29"/>
    <p:sldId id="277" r:id="rId30"/>
    <p:sldId id="280" r:id="rId31"/>
    <p:sldId id="278" r:id="rId32"/>
    <p:sldId id="290" r:id="rId33"/>
    <p:sldId id="279" r:id="rId34"/>
    <p:sldId id="282" r:id="rId35"/>
    <p:sldId id="283" r:id="rId36"/>
    <p:sldId id="284" r:id="rId37"/>
    <p:sldId id="285" r:id="rId38"/>
    <p:sldId id="286" r:id="rId39"/>
    <p:sldId id="287" r:id="rId40"/>
    <p:sldId id="288" r:id="rId41"/>
    <p:sldId id="289" r:id="rId42"/>
    <p:sldId id="292" r:id="rId43"/>
    <p:sldId id="293" r:id="rId44"/>
    <p:sldId id="294" r:id="rId45"/>
    <p:sldId id="295" r:id="rId46"/>
    <p:sldId id="296" r:id="rId47"/>
    <p:sldId id="29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ikejaotis" id="{6FA11BD6-B9F6-4A52-8C5F-985E3815CE83}">
          <p14:sldIdLst>
            <p14:sldId id="260"/>
            <p14:sldId id="258"/>
            <p14:sldId id="259"/>
            <p14:sldId id="256"/>
            <p14:sldId id="257"/>
            <p14:sldId id="262"/>
            <p14:sldId id="261"/>
            <p14:sldId id="263"/>
            <p14:sldId id="264"/>
            <p14:sldId id="265"/>
            <p14:sldId id="267"/>
            <p14:sldId id="266"/>
            <p14:sldId id="268"/>
            <p14:sldId id="269"/>
            <p14:sldId id="270"/>
            <p14:sldId id="271"/>
            <p14:sldId id="272"/>
            <p14:sldId id="273"/>
            <p14:sldId id="281"/>
            <p14:sldId id="274"/>
            <p14:sldId id="275"/>
            <p14:sldId id="276"/>
            <p14:sldId id="277"/>
            <p14:sldId id="280"/>
            <p14:sldId id="278"/>
            <p14:sldId id="290"/>
          </p14:sldIdLst>
        </p14:section>
        <p14:section name="Development" id="{C0502CE5-FBAC-48CE-92BA-E66C43034551}">
          <p14:sldIdLst>
            <p14:sldId id="279"/>
            <p14:sldId id="282"/>
            <p14:sldId id="283"/>
            <p14:sldId id="284"/>
          </p14:sldIdLst>
        </p14:section>
        <p14:section name="SetupExperience" id="{E0E5CA67-DB6A-4E4B-A4D6-7C04FC6EA4A1}">
          <p14:sldIdLst>
            <p14:sldId id="285"/>
            <p14:sldId id="286"/>
            <p14:sldId id="287"/>
            <p14:sldId id="288"/>
            <p14:sldId id="289"/>
            <p14:sldId id="292"/>
            <p14:sldId id="293"/>
            <p14:sldId id="294"/>
            <p14:sldId id="295"/>
            <p14:sldId id="296"/>
            <p14:sldId id="291"/>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7C7"/>
    <a:srgbClr val="5A5A5A"/>
    <a:srgbClr val="000000"/>
    <a:srgbClr val="DDDDDD"/>
    <a:srgbClr val="663300"/>
    <a:srgbClr val="FF9900"/>
    <a:srgbClr val="FF00FF"/>
    <a:srgbClr val="00FFFF"/>
    <a:srgbClr val="FF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eskmine laad 2 – rõhk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7" autoAdjust="0"/>
    <p:restoredTop sz="97386" autoAdjust="0"/>
  </p:normalViewPr>
  <p:slideViewPr>
    <p:cSldViewPr snapToGrid="0">
      <p:cViewPr varScale="1">
        <p:scale>
          <a:sx n="94" d="100"/>
          <a:sy n="94" d="100"/>
        </p:scale>
        <p:origin x="516" y="8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16.xml.rels><?xml version="1.0" encoding="UTF-8" standalone="yes"?>
<Relationships xmlns="http://schemas.openxmlformats.org/package/2006/relationships"><Relationship Id="rId1" Type="http://schemas.microsoft.com/office/2006/relationships/activeXControlBinary" Target="activeX16.bin"/></Relationships>
</file>

<file path=ppt/activeX/_rels/activeX17.xml.rels><?xml version="1.0" encoding="UTF-8" standalone="yes"?>
<Relationships xmlns="http://schemas.openxmlformats.org/package/2006/relationships"><Relationship Id="rId1" Type="http://schemas.microsoft.com/office/2006/relationships/activeXControlBinary" Target="activeX17.bin"/></Relationships>
</file>

<file path=ppt/activeX/_rels/activeX18.xml.rels><?xml version="1.0" encoding="UTF-8" standalone="yes"?>
<Relationships xmlns="http://schemas.openxmlformats.org/package/2006/relationships"><Relationship Id="rId1" Type="http://schemas.microsoft.com/office/2006/relationships/activeXControlBinary" Target="activeX18.bin"/></Relationships>
</file>

<file path=ppt/activeX/_rels/activeX19.xml.rels><?xml version="1.0" encoding="UTF-8" standalone="yes"?>
<Relationships xmlns="http://schemas.openxmlformats.org/package/2006/relationships"><Relationship Id="rId1" Type="http://schemas.microsoft.com/office/2006/relationships/activeXControlBinary" Target="activeX19.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20.xml.rels><?xml version="1.0" encoding="UTF-8" standalone="yes"?>
<Relationships xmlns="http://schemas.openxmlformats.org/package/2006/relationships"><Relationship Id="rId1" Type="http://schemas.microsoft.com/office/2006/relationships/activeXControlBinary" Target="activeX20.bin"/></Relationships>
</file>

<file path=ppt/activeX/_rels/activeX21.xml.rels><?xml version="1.0" encoding="UTF-8" standalone="yes"?>
<Relationships xmlns="http://schemas.openxmlformats.org/package/2006/relationships"><Relationship Id="rId1" Type="http://schemas.microsoft.com/office/2006/relationships/activeXControlBinary" Target="activeX21.bin"/></Relationships>
</file>

<file path=ppt/activeX/_rels/activeX22.xml.rels><?xml version="1.0" encoding="UTF-8" standalone="yes"?>
<Relationships xmlns="http://schemas.openxmlformats.org/package/2006/relationships"><Relationship Id="rId1" Type="http://schemas.microsoft.com/office/2006/relationships/activeXControlBinary" Target="activeX22.bin"/></Relationships>
</file>

<file path=ppt/activeX/_rels/activeX23.xml.rels><?xml version="1.0" encoding="UTF-8" standalone="yes"?>
<Relationships xmlns="http://schemas.openxmlformats.org/package/2006/relationships"><Relationship Id="rId1" Type="http://schemas.microsoft.com/office/2006/relationships/activeXControlBinary" Target="activeX23.bin"/></Relationships>
</file>

<file path=ppt/activeX/_rels/activeX24.xml.rels><?xml version="1.0" encoding="UTF-8" standalone="yes"?>
<Relationships xmlns="http://schemas.openxmlformats.org/package/2006/relationships"><Relationship Id="rId1" Type="http://schemas.microsoft.com/office/2006/relationships/activeXControlBinary" Target="activeX24.bin"/></Relationships>
</file>

<file path=ppt/activeX/_rels/activeX25.xml.rels><?xml version="1.0" encoding="UTF-8" standalone="yes"?>
<Relationships xmlns="http://schemas.openxmlformats.org/package/2006/relationships"><Relationship Id="rId1" Type="http://schemas.microsoft.com/office/2006/relationships/activeXControlBinary" Target="activeX25.bin"/></Relationships>
</file>

<file path=ppt/activeX/_rels/activeX26.xml.rels><?xml version="1.0" encoding="UTF-8" standalone="yes"?>
<Relationships xmlns="http://schemas.openxmlformats.org/package/2006/relationships"><Relationship Id="rId1" Type="http://schemas.microsoft.com/office/2006/relationships/activeXControlBinary" Target="activeX26.bin"/></Relationships>
</file>

<file path=ppt/activeX/_rels/activeX27.xml.rels><?xml version="1.0" encoding="UTF-8" standalone="yes"?>
<Relationships xmlns="http://schemas.openxmlformats.org/package/2006/relationships"><Relationship Id="rId1" Type="http://schemas.microsoft.com/office/2006/relationships/activeXControlBinary" Target="activeX27.bin"/></Relationships>
</file>

<file path=ppt/activeX/_rels/activeX28.xml.rels><?xml version="1.0" encoding="UTF-8" standalone="yes"?>
<Relationships xmlns="http://schemas.openxmlformats.org/package/2006/relationships"><Relationship Id="rId1" Type="http://schemas.microsoft.com/office/2006/relationships/activeXControlBinary" Target="activeX28.bin"/></Relationships>
</file>

<file path=ppt/activeX/_rels/activeX29.xml.rels><?xml version="1.0" encoding="UTF-8" standalone="yes"?>
<Relationships xmlns="http://schemas.openxmlformats.org/package/2006/relationships"><Relationship Id="rId1" Type="http://schemas.microsoft.com/office/2006/relationships/activeXControlBinary" Target="activeX29.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30.xml.rels><?xml version="1.0" encoding="UTF-8" standalone="yes"?>
<Relationships xmlns="http://schemas.openxmlformats.org/package/2006/relationships"><Relationship Id="rId1" Type="http://schemas.microsoft.com/office/2006/relationships/activeXControlBinary" Target="activeX30.bin"/></Relationships>
</file>

<file path=ppt/activeX/_rels/activeX31.xml.rels><?xml version="1.0" encoding="UTF-8" standalone="yes"?>
<Relationships xmlns="http://schemas.openxmlformats.org/package/2006/relationships"><Relationship Id="rId1" Type="http://schemas.microsoft.com/office/2006/relationships/activeXControlBinary" Target="activeX31.bin"/></Relationships>
</file>

<file path=ppt/activeX/_rels/activeX32.xml.rels><?xml version="1.0" encoding="UTF-8" standalone="yes"?>
<Relationships xmlns="http://schemas.openxmlformats.org/package/2006/relationships"><Relationship Id="rId1" Type="http://schemas.microsoft.com/office/2006/relationships/activeXControlBinary" Target="activeX32.bin"/></Relationships>
</file>

<file path=ppt/activeX/_rels/activeX33.xml.rels><?xml version="1.0" encoding="UTF-8" standalone="yes"?>
<Relationships xmlns="http://schemas.openxmlformats.org/package/2006/relationships"><Relationship Id="rId1" Type="http://schemas.microsoft.com/office/2006/relationships/activeXControlBinary" Target="activeX33.bin"/></Relationships>
</file>

<file path=ppt/activeX/_rels/activeX34.xml.rels><?xml version="1.0" encoding="UTF-8" standalone="yes"?>
<Relationships xmlns="http://schemas.openxmlformats.org/package/2006/relationships"><Relationship Id="rId1" Type="http://schemas.microsoft.com/office/2006/relationships/activeXControlBinary" Target="activeX34.bin"/></Relationships>
</file>

<file path=ppt/activeX/_rels/activeX35.xml.rels><?xml version="1.0" encoding="UTF-8" standalone="yes"?>
<Relationships xmlns="http://schemas.openxmlformats.org/package/2006/relationships"><Relationship Id="rId1" Type="http://schemas.microsoft.com/office/2006/relationships/activeXControlBinary" Target="activeX35.bin"/></Relationships>
</file>

<file path=ppt/activeX/_rels/activeX36.xml.rels><?xml version="1.0" encoding="UTF-8" standalone="yes"?>
<Relationships xmlns="http://schemas.openxmlformats.org/package/2006/relationships"><Relationship Id="rId1" Type="http://schemas.microsoft.com/office/2006/relationships/activeXControlBinary" Target="activeX36.bin"/></Relationships>
</file>

<file path=ppt/activeX/_rels/activeX37.xml.rels><?xml version="1.0" encoding="UTF-8" standalone="yes"?>
<Relationships xmlns="http://schemas.openxmlformats.org/package/2006/relationships"><Relationship Id="rId1" Type="http://schemas.microsoft.com/office/2006/relationships/activeXControlBinary" Target="activeX37.bin"/></Relationships>
</file>

<file path=ppt/activeX/_rels/activeX38.xml.rels><?xml version="1.0" encoding="UTF-8" standalone="yes"?>
<Relationships xmlns="http://schemas.openxmlformats.org/package/2006/relationships"><Relationship Id="rId1" Type="http://schemas.microsoft.com/office/2006/relationships/activeXControlBinary" Target="activeX38.bin"/></Relationships>
</file>

<file path=ppt/activeX/_rels/activeX39.xml.rels><?xml version="1.0" encoding="UTF-8" standalone="yes"?>
<Relationships xmlns="http://schemas.openxmlformats.org/package/2006/relationships"><Relationship Id="rId1" Type="http://schemas.microsoft.com/office/2006/relationships/activeXControlBinary" Target="activeX39.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40.xml.rels><?xml version="1.0" encoding="UTF-8" standalone="yes"?>
<Relationships xmlns="http://schemas.openxmlformats.org/package/2006/relationships"><Relationship Id="rId1" Type="http://schemas.microsoft.com/office/2006/relationships/activeXControlBinary" Target="activeX40.bin"/></Relationships>
</file>

<file path=ppt/activeX/_rels/activeX41.xml.rels><?xml version="1.0" encoding="UTF-8" standalone="yes"?>
<Relationships xmlns="http://schemas.openxmlformats.org/package/2006/relationships"><Relationship Id="rId1" Type="http://schemas.microsoft.com/office/2006/relationships/activeXControlBinary" Target="activeX41.bin"/></Relationships>
</file>

<file path=ppt/activeX/_rels/activeX42.xml.rels><?xml version="1.0" encoding="UTF-8" standalone="yes"?>
<Relationships xmlns="http://schemas.openxmlformats.org/package/2006/relationships"><Relationship Id="rId1" Type="http://schemas.microsoft.com/office/2006/relationships/activeXControlBinary" Target="activeX42.bin"/></Relationships>
</file>

<file path=ppt/activeX/_rels/activeX43.xml.rels><?xml version="1.0" encoding="UTF-8" standalone="yes"?>
<Relationships xmlns="http://schemas.openxmlformats.org/package/2006/relationships"><Relationship Id="rId1" Type="http://schemas.microsoft.com/office/2006/relationships/activeXControlBinary" Target="activeX43.bin"/></Relationships>
</file>

<file path=ppt/activeX/_rels/activeX44.xml.rels><?xml version="1.0" encoding="UTF-8" standalone="yes"?>
<Relationships xmlns="http://schemas.openxmlformats.org/package/2006/relationships"><Relationship Id="rId1" Type="http://schemas.microsoft.com/office/2006/relationships/activeXControlBinary" Target="activeX4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978C9E23-D4B0-11CE-BF2D-00AA003F40D0}" ax:persistence="persistStorage" r:id="rId1"/>
</file>

<file path=ppt/activeX/activeX10.xml><?xml version="1.0" encoding="utf-8"?>
<ax:ocx xmlns:ax="http://schemas.microsoft.com/office/2006/activeX" xmlns:r="http://schemas.openxmlformats.org/officeDocument/2006/relationships" ax:classid="{978C9E23-D4B0-11CE-BF2D-00AA003F40D0}" ax:persistence="persistStorage" r:id="rId1"/>
</file>

<file path=ppt/activeX/activeX11.xml><?xml version="1.0" encoding="utf-8"?>
<ax:ocx xmlns:ax="http://schemas.microsoft.com/office/2006/activeX" xmlns:r="http://schemas.openxmlformats.org/officeDocument/2006/relationships" ax:classid="{978C9E23-D4B0-11CE-BF2D-00AA003F40D0}" ax:persistence="persistStorage" r:id="rId1"/>
</file>

<file path=ppt/activeX/activeX12.xml><?xml version="1.0" encoding="utf-8"?>
<ax:ocx xmlns:ax="http://schemas.microsoft.com/office/2006/activeX" xmlns:r="http://schemas.openxmlformats.org/officeDocument/2006/relationships" ax:classid="{8BD21D10-EC42-11CE-9E0D-00AA006002F3}" ax:persistence="persistStorage" r:id="rId1"/>
</file>

<file path=ppt/activeX/activeX13.xml><?xml version="1.0" encoding="utf-8"?>
<ax:ocx xmlns:ax="http://schemas.microsoft.com/office/2006/activeX" xmlns:r="http://schemas.openxmlformats.org/officeDocument/2006/relationships" ax:classid="{8BD21D10-EC42-11CE-9E0D-00AA006002F3}" ax:persistence="persistStorage" r:id="rId1"/>
</file>

<file path=ppt/activeX/activeX14.xml><?xml version="1.0" encoding="utf-8"?>
<ax:ocx xmlns:ax="http://schemas.microsoft.com/office/2006/activeX" xmlns:r="http://schemas.openxmlformats.org/officeDocument/2006/relationships" ax:classid="{8BD21D10-EC42-11CE-9E0D-00AA006002F3}" ax:persistence="persistStorage" r:id="rId1"/>
</file>

<file path=ppt/activeX/activeX15.xml><?xml version="1.0" encoding="utf-8"?>
<ax:ocx xmlns:ax="http://schemas.microsoft.com/office/2006/activeX" xmlns:r="http://schemas.openxmlformats.org/officeDocument/2006/relationships" ax:classid="{978C9E23-D4B0-11CE-BF2D-00AA003F40D0}" ax:persistence="persistStorage" r:id="rId1"/>
</file>

<file path=ppt/activeX/activeX16.xml><?xml version="1.0" encoding="utf-8"?>
<ax:ocx xmlns:ax="http://schemas.microsoft.com/office/2006/activeX" xmlns:r="http://schemas.openxmlformats.org/officeDocument/2006/relationships" ax:classid="{978C9E23-D4B0-11CE-BF2D-00AA003F40D0}" ax:persistence="persistStorage" r:id="rId1"/>
</file>

<file path=ppt/activeX/activeX17.xml><?xml version="1.0" encoding="utf-8"?>
<ax:ocx xmlns:ax="http://schemas.microsoft.com/office/2006/activeX" xmlns:r="http://schemas.openxmlformats.org/officeDocument/2006/relationships" ax:classid="{978C9E23-D4B0-11CE-BF2D-00AA003F40D0}" ax:persistence="persistStorage" r:id="rId1"/>
</file>

<file path=ppt/activeX/activeX18.xml><?xml version="1.0" encoding="utf-8"?>
<ax:ocx xmlns:ax="http://schemas.microsoft.com/office/2006/activeX" xmlns:r="http://schemas.openxmlformats.org/officeDocument/2006/relationships" ax:classid="{8BD21D10-EC42-11CE-9E0D-00AA006002F3}" ax:persistence="persistStorage" r:id="rId1"/>
</file>

<file path=ppt/activeX/activeX19.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978C9E23-D4B0-11CE-BF2D-00AA003F40D0}" ax:persistence="persistStorage" r:id="rId1"/>
</file>

<file path=ppt/activeX/activeX20.xml><?xml version="1.0" encoding="utf-8"?>
<ax:ocx xmlns:ax="http://schemas.microsoft.com/office/2006/activeX" xmlns:r="http://schemas.openxmlformats.org/officeDocument/2006/relationships" ax:classid="{8BD21D10-EC42-11CE-9E0D-00AA006002F3}" ax:persistence="persistStorage" r:id="rId1"/>
</file>

<file path=ppt/activeX/activeX21.xml><?xml version="1.0" encoding="utf-8"?>
<ax:ocx xmlns:ax="http://schemas.microsoft.com/office/2006/activeX" xmlns:r="http://schemas.openxmlformats.org/officeDocument/2006/relationships" ax:classid="{8BD21D10-EC42-11CE-9E0D-00AA006002F3}" ax:persistence="persistStorage" r:id="rId1"/>
</file>

<file path=ppt/activeX/activeX22.xml><?xml version="1.0" encoding="utf-8"?>
<ax:ocx xmlns:ax="http://schemas.microsoft.com/office/2006/activeX" xmlns:r="http://schemas.openxmlformats.org/officeDocument/2006/relationships" ax:classid="{8BD21D10-EC42-11CE-9E0D-00AA006002F3}" ax:persistence="persistStorage" r:id="rId1"/>
</file>

<file path=ppt/activeX/activeX23.xml><?xml version="1.0" encoding="utf-8"?>
<ax:ocx xmlns:ax="http://schemas.microsoft.com/office/2006/activeX" xmlns:r="http://schemas.openxmlformats.org/officeDocument/2006/relationships" ax:classid="{8BD21D10-EC42-11CE-9E0D-00AA006002F3}" ax:persistence="persistStorage" r:id="rId1"/>
</file>

<file path=ppt/activeX/activeX24.xml><?xml version="1.0" encoding="utf-8"?>
<ax:ocx xmlns:ax="http://schemas.microsoft.com/office/2006/activeX" xmlns:r="http://schemas.openxmlformats.org/officeDocument/2006/relationships" ax:classid="{978C9E23-D4B0-11CE-BF2D-00AA003F40D0}" ax:persistence="persistStorage" r:id="rId1"/>
</file>

<file path=ppt/activeX/activeX25.xml><?xml version="1.0" encoding="utf-8"?>
<ax:ocx xmlns:ax="http://schemas.microsoft.com/office/2006/activeX" xmlns:r="http://schemas.openxmlformats.org/officeDocument/2006/relationships" ax:classid="{978C9E23-D4B0-11CE-BF2D-00AA003F40D0}" ax:persistence="persistStorage" r:id="rId1"/>
</file>

<file path=ppt/activeX/activeX26.xml><?xml version="1.0" encoding="utf-8"?>
<ax:ocx xmlns:ax="http://schemas.microsoft.com/office/2006/activeX" xmlns:r="http://schemas.openxmlformats.org/officeDocument/2006/relationships" ax:classid="{978C9E23-D4B0-11CE-BF2D-00AA003F40D0}" ax:persistence="persistStorage" r:id="rId1"/>
</file>

<file path=ppt/activeX/activeX27.xml><?xml version="1.0" encoding="utf-8"?>
<ax:ocx xmlns:ax="http://schemas.microsoft.com/office/2006/activeX" xmlns:r="http://schemas.openxmlformats.org/officeDocument/2006/relationships" ax:classid="{978C9E23-D4B0-11CE-BF2D-00AA003F40D0}" ax:persistence="persistStorage" r:id="rId1"/>
</file>

<file path=ppt/activeX/activeX28.xml><?xml version="1.0" encoding="utf-8"?>
<ax:ocx xmlns:ax="http://schemas.microsoft.com/office/2006/activeX" xmlns:r="http://schemas.openxmlformats.org/officeDocument/2006/relationships" ax:classid="{8BD21D10-EC42-11CE-9E0D-00AA006002F3}" ax:persistence="persistStorage" r:id="rId1"/>
</file>

<file path=ppt/activeX/activeX29.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30.xml><?xml version="1.0" encoding="utf-8"?>
<ax:ocx xmlns:ax="http://schemas.microsoft.com/office/2006/activeX" xmlns:r="http://schemas.openxmlformats.org/officeDocument/2006/relationships" ax:classid="{8BD21D10-EC42-11CE-9E0D-00AA006002F3}" ax:persistence="persistStorage" r:id="rId1"/>
</file>

<file path=ppt/activeX/activeX31.xml><?xml version="1.0" encoding="utf-8"?>
<ax:ocx xmlns:ax="http://schemas.microsoft.com/office/2006/activeX" xmlns:r="http://schemas.openxmlformats.org/officeDocument/2006/relationships" ax:classid="{978C9E23-D4B0-11CE-BF2D-00AA003F40D0}" ax:persistence="persistStorage" r:id="rId1"/>
</file>

<file path=ppt/activeX/activeX32.xml><?xml version="1.0" encoding="utf-8"?>
<ax:ocx xmlns:ax="http://schemas.microsoft.com/office/2006/activeX" xmlns:r="http://schemas.openxmlformats.org/officeDocument/2006/relationships" ax:classid="{978C9E23-D4B0-11CE-BF2D-00AA003F40D0}" ax:persistence="persistStorage" r:id="rId1"/>
</file>

<file path=ppt/activeX/activeX33.xml><?xml version="1.0" encoding="utf-8"?>
<ax:ocx xmlns:ax="http://schemas.microsoft.com/office/2006/activeX" xmlns:r="http://schemas.openxmlformats.org/officeDocument/2006/relationships" ax:classid="{978C9E23-D4B0-11CE-BF2D-00AA003F40D0}" ax:persistence="persistStorage" r:id="rId1"/>
</file>

<file path=ppt/activeX/activeX34.xml><?xml version="1.0" encoding="utf-8"?>
<ax:ocx xmlns:ax="http://schemas.microsoft.com/office/2006/activeX" xmlns:r="http://schemas.openxmlformats.org/officeDocument/2006/relationships" ax:classid="{978C9E23-D4B0-11CE-BF2D-00AA003F40D0}" ax:persistence="persistStorage" r:id="rId1"/>
</file>

<file path=ppt/activeX/activeX35.xml><?xml version="1.0" encoding="utf-8"?>
<ax:ocx xmlns:ax="http://schemas.microsoft.com/office/2006/activeX" xmlns:r="http://schemas.openxmlformats.org/officeDocument/2006/relationships" ax:classid="{978C9E23-D4B0-11CE-BF2D-00AA003F40D0}" ax:persistence="persistStorage" r:id="rId1"/>
</file>

<file path=ppt/activeX/activeX36.xml><?xml version="1.0" encoding="utf-8"?>
<ax:ocx xmlns:ax="http://schemas.microsoft.com/office/2006/activeX" xmlns:r="http://schemas.openxmlformats.org/officeDocument/2006/relationships" ax:classid="{978C9E23-D4B0-11CE-BF2D-00AA003F40D0}" ax:persistence="persistStorage" r:id="rId1"/>
</file>

<file path=ppt/activeX/activeX37.xml><?xml version="1.0" encoding="utf-8"?>
<ax:ocx xmlns:ax="http://schemas.microsoft.com/office/2006/activeX" xmlns:r="http://schemas.openxmlformats.org/officeDocument/2006/relationships" ax:classid="{978C9E23-D4B0-11CE-BF2D-00AA003F40D0}" ax:persistence="persistStorage" r:id="rId1"/>
</file>

<file path=ppt/activeX/activeX38.xml><?xml version="1.0" encoding="utf-8"?>
<ax:ocx xmlns:ax="http://schemas.microsoft.com/office/2006/activeX" xmlns:r="http://schemas.openxmlformats.org/officeDocument/2006/relationships" ax:classid="{978C9E23-D4B0-11CE-BF2D-00AA003F40D0}" ax:persistence="persistStorage" r:id="rId1"/>
</file>

<file path=ppt/activeX/activeX39.xml><?xml version="1.0" encoding="utf-8"?>
<ax:ocx xmlns:ax="http://schemas.microsoft.com/office/2006/activeX" xmlns:r="http://schemas.openxmlformats.org/officeDocument/2006/relationships" ax:classid="{978C9E23-D4B0-11CE-BF2D-00AA003F40D0}" ax:persistence="persistStorage" r:id="rId1"/>
</file>

<file path=ppt/activeX/activeX4.xml><?xml version="1.0" encoding="utf-8"?>
<ax:ocx xmlns:ax="http://schemas.microsoft.com/office/2006/activeX" xmlns:r="http://schemas.openxmlformats.org/officeDocument/2006/relationships" ax:classid="{8BD21D30-EC42-11CE-9E0D-00AA006002F3}" ax:persistence="persistStorage" r:id="rId1"/>
</file>

<file path=ppt/activeX/activeX40.xml><?xml version="1.0" encoding="utf-8"?>
<ax:ocx xmlns:ax="http://schemas.microsoft.com/office/2006/activeX" xmlns:r="http://schemas.openxmlformats.org/officeDocument/2006/relationships" ax:classid="{8BD21D10-EC42-11CE-9E0D-00AA006002F3}" ax:persistence="persistStorage" r:id="rId1"/>
</file>

<file path=ppt/activeX/activeX41.xml><?xml version="1.0" encoding="utf-8"?>
<ax:ocx xmlns:ax="http://schemas.microsoft.com/office/2006/activeX" xmlns:r="http://schemas.openxmlformats.org/officeDocument/2006/relationships" ax:classid="{8BD21D10-EC42-11CE-9E0D-00AA006002F3}" ax:persistence="persistStorage" r:id="rId1"/>
</file>

<file path=ppt/activeX/activeX42.xml><?xml version="1.0" encoding="utf-8"?>
<ax:ocx xmlns:ax="http://schemas.microsoft.com/office/2006/activeX" xmlns:r="http://schemas.openxmlformats.org/officeDocument/2006/relationships" ax:classid="{8BD21D10-EC42-11CE-9E0D-00AA006002F3}" ax:persistence="persistStorage" r:id="rId1"/>
</file>

<file path=ppt/activeX/activeX43.xml><?xml version="1.0" encoding="utf-8"?>
<ax:ocx xmlns:ax="http://schemas.microsoft.com/office/2006/activeX" xmlns:r="http://schemas.openxmlformats.org/officeDocument/2006/relationships" ax:classid="{8BD21D10-EC42-11CE-9E0D-00AA006002F3}" ax:persistence="persistStorage" r:id="rId1"/>
</file>

<file path=ppt/activeX/activeX44.xml><?xml version="1.0" encoding="utf-8"?>
<ax:ocx xmlns:ax="http://schemas.microsoft.com/office/2006/activeX" xmlns:r="http://schemas.openxmlformats.org/officeDocument/2006/relationships" ax:classid="{8BD21D10-EC42-11CE-9E0D-00AA006002F3}" ax:persistence="persistStorage" r:id="rId1"/>
</file>

<file path=ppt/activeX/activeX5.xml><?xml version="1.0" encoding="utf-8"?>
<ax:ocx xmlns:ax="http://schemas.microsoft.com/office/2006/activeX" xmlns:r="http://schemas.openxmlformats.org/officeDocument/2006/relationships" ax:classid="{978C9E23-D4B0-11CE-BF2D-00AA003F40D0}" ax:persistence="persistStorage" r:id="rId1"/>
</file>

<file path=ppt/activeX/activeX6.xml><?xml version="1.0" encoding="utf-8"?>
<ax:ocx xmlns:ax="http://schemas.microsoft.com/office/2006/activeX" xmlns:r="http://schemas.openxmlformats.org/officeDocument/2006/relationships" ax:classid="{978C9E23-D4B0-11CE-BF2D-00AA003F40D0}" ax:persistence="persistStorage" r:id="rId1"/>
</file>

<file path=ppt/activeX/activeX7.xml><?xml version="1.0" encoding="utf-8"?>
<ax:ocx xmlns:ax="http://schemas.microsoft.com/office/2006/activeX" xmlns:r="http://schemas.openxmlformats.org/officeDocument/2006/relationships" ax:classid="{978C9E23-D4B0-11CE-BF2D-00AA003F40D0}" ax:persistence="persistStorage" r:id="rId1"/>
</file>

<file path=ppt/activeX/activeX8.xml><?xml version="1.0" encoding="utf-8"?>
<ax:ocx xmlns:ax="http://schemas.microsoft.com/office/2006/activeX" xmlns:r="http://schemas.openxmlformats.org/officeDocument/2006/relationships" ax:classid="{978C9E23-D4B0-11CE-BF2D-00AA003F40D0}" ax:persistence="persistStorage" r:id="rId1"/>
</file>

<file path=ppt/activeX/activeX9.xml><?xml version="1.0" encoding="utf-8"?>
<ax:ocx xmlns:ax="http://schemas.microsoft.com/office/2006/activeX" xmlns:r="http://schemas.openxmlformats.org/officeDocument/2006/relationships" ax:classid="{978C9E23-D4B0-11CE-BF2D-00AA003F40D0}" ax:persistence="persistStorage" r:id="rId1"/>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äise kohatäid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Kuupäeva kohatäid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EED7A-1FB4-44A8-8ACD-66C64B00D1CC}" type="datetimeFigureOut">
              <a:rPr lang="et-EE" smtClean="0"/>
              <a:t>14.12.2024</a:t>
            </a:fld>
            <a:endParaRPr lang="et-EE"/>
          </a:p>
        </p:txBody>
      </p:sp>
      <p:sp>
        <p:nvSpPr>
          <p:cNvPr id="4" name="Slaidi pildi kohatä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Märkmete kohatäid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p>
        </p:txBody>
      </p:sp>
      <p:sp>
        <p:nvSpPr>
          <p:cNvPr id="6" name="Jaluse kohatäid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aidinumbri kohatä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7965D-BF8A-4F5C-89C0-F87793EBC5AE}" type="slidenum">
              <a:rPr lang="et-EE" smtClean="0"/>
              <a:t>‹#›</a:t>
            </a:fld>
            <a:endParaRPr lang="et-EE"/>
          </a:p>
        </p:txBody>
      </p:sp>
    </p:spTree>
    <p:extLst>
      <p:ext uri="{BB962C8B-B14F-4D97-AF65-F5344CB8AC3E}">
        <p14:creationId xmlns:p14="http://schemas.microsoft.com/office/powerpoint/2010/main" val="2522454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3</a:t>
            </a:fld>
            <a:endParaRPr lang="et-EE"/>
          </a:p>
        </p:txBody>
      </p:sp>
    </p:spTree>
    <p:extLst>
      <p:ext uri="{BB962C8B-B14F-4D97-AF65-F5344CB8AC3E}">
        <p14:creationId xmlns:p14="http://schemas.microsoft.com/office/powerpoint/2010/main" val="3406985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48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55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561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40</a:t>
            </a:fld>
            <a:endParaRPr lang="et-EE"/>
          </a:p>
        </p:txBody>
      </p:sp>
    </p:spTree>
    <p:extLst>
      <p:ext uri="{BB962C8B-B14F-4D97-AF65-F5344CB8AC3E}">
        <p14:creationId xmlns:p14="http://schemas.microsoft.com/office/powerpoint/2010/main" val="279930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4</a:t>
            </a:fld>
            <a:endParaRPr lang="et-EE"/>
          </a:p>
        </p:txBody>
      </p:sp>
    </p:spTree>
    <p:extLst>
      <p:ext uri="{BB962C8B-B14F-4D97-AF65-F5344CB8AC3E}">
        <p14:creationId xmlns:p14="http://schemas.microsoft.com/office/powerpoint/2010/main" val="634613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6</a:t>
            </a:fld>
            <a:endParaRPr lang="et-EE"/>
          </a:p>
        </p:txBody>
      </p:sp>
    </p:spTree>
    <p:extLst>
      <p:ext uri="{BB962C8B-B14F-4D97-AF65-F5344CB8AC3E}">
        <p14:creationId xmlns:p14="http://schemas.microsoft.com/office/powerpoint/2010/main" val="3677248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D507965D-BF8A-4F5C-89C0-F87793EBC5AE}" type="slidenum">
              <a:rPr lang="et-EE" smtClean="0"/>
              <a:t>7</a:t>
            </a:fld>
            <a:endParaRPr lang="et-EE"/>
          </a:p>
        </p:txBody>
      </p:sp>
    </p:spTree>
    <p:extLst>
      <p:ext uri="{BB962C8B-B14F-4D97-AF65-F5344CB8AC3E}">
        <p14:creationId xmlns:p14="http://schemas.microsoft.com/office/powerpoint/2010/main" val="129030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11</a:t>
            </a:fld>
            <a:endParaRPr lang="et-EE"/>
          </a:p>
        </p:txBody>
      </p:sp>
    </p:spTree>
    <p:extLst>
      <p:ext uri="{BB962C8B-B14F-4D97-AF65-F5344CB8AC3E}">
        <p14:creationId xmlns:p14="http://schemas.microsoft.com/office/powerpoint/2010/main" val="168103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D507965D-BF8A-4F5C-89C0-F87793EBC5AE}" type="slidenum">
              <a:rPr lang="et-EE" smtClean="0"/>
              <a:t>24</a:t>
            </a:fld>
            <a:endParaRPr lang="et-EE"/>
          </a:p>
        </p:txBody>
      </p:sp>
    </p:spTree>
    <p:extLst>
      <p:ext uri="{BB962C8B-B14F-4D97-AF65-F5344CB8AC3E}">
        <p14:creationId xmlns:p14="http://schemas.microsoft.com/office/powerpoint/2010/main" val="3569694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27</a:t>
            </a:fld>
            <a:endParaRPr lang="et-EE"/>
          </a:p>
        </p:txBody>
      </p:sp>
    </p:spTree>
    <p:extLst>
      <p:ext uri="{BB962C8B-B14F-4D97-AF65-F5344CB8AC3E}">
        <p14:creationId xmlns:p14="http://schemas.microsoft.com/office/powerpoint/2010/main" val="165748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5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29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439652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94013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849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43616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249473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00848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192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936472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094708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779353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8299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67384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dirty="0"/>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275470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19871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840782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973001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16098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950841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50028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5523082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664096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517236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5100031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7417852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6281674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09306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471456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262836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5820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82893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888254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477962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763300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137047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72883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218946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18439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05259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351183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06701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782300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179787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348278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450009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131329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616232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103669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28393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86548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4075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485661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167551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8273941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7300749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6548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714199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390366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969438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6477934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611306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8877169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5186797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1369041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14.12.2024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050718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14.12.2024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778383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728B0D4D-039A-4572-A71D-2246E1522872}" type="datetimeFigureOut">
              <a:rPr lang="et-EE" smtClean="0"/>
              <a:t>14.12.2024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227900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356938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728B0D4D-039A-4572-A71D-2246E1522872}" type="datetimeFigureOut">
              <a:rPr lang="et-EE" smtClean="0"/>
              <a:t>14.12.2024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768467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728B0D4D-039A-4572-A71D-2246E1522872}" type="datetimeFigureOut">
              <a:rPr lang="et-EE" smtClean="0"/>
              <a:t>14.12.2024</a:t>
            </a:fld>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8594936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728B0D4D-039A-4572-A71D-2246E1522872}" type="datetimeFigureOut">
              <a:rPr lang="et-EE" smtClean="0"/>
              <a:t>14.12.2024</a:t>
            </a:fld>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8721358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8B0D4D-039A-4572-A71D-2246E1522872}" type="datetimeFigureOut">
              <a:rPr lang="et-EE" smtClean="0"/>
              <a:t>14.12.2024</a:t>
            </a:fld>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1856436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728B0D4D-039A-4572-A71D-2246E1522872}" type="datetimeFigureOut">
              <a:rPr lang="et-EE" smtClean="0"/>
              <a:t>14.12.2024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6592770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728B0D4D-039A-4572-A71D-2246E1522872}" type="datetimeFigureOut">
              <a:rPr lang="et-EE" smtClean="0"/>
              <a:t>14.12.2024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486984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14.12.2024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806704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14.12.2024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34894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2297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dirty="0"/>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14.12.2024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82219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41199084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37994447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21589429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194357783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242359313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14.12.2024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1571756544"/>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B0D4D-039A-4572-A71D-2246E1522872}" type="datetimeFigureOut">
              <a:rPr lang="et-EE" smtClean="0"/>
              <a:t>14.12.2024</a:t>
            </a:fld>
            <a:endParaRPr lang="et-E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6AD6-238A-445C-8289-DBDF94239D86}" type="slidenum">
              <a:rPr lang="et-EE" smtClean="0"/>
              <a:t>‹#›</a:t>
            </a:fld>
            <a:endParaRPr lang="et-EE"/>
          </a:p>
        </p:txBody>
      </p:sp>
    </p:spTree>
    <p:extLst>
      <p:ext uri="{BB962C8B-B14F-4D97-AF65-F5344CB8AC3E}">
        <p14:creationId xmlns:p14="http://schemas.microsoft.com/office/powerpoint/2010/main" val="2030978689"/>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ntrol" Target="../activeX/activeX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wmf"/><Relationship Id="rId5" Type="http://schemas.openxmlformats.org/officeDocument/2006/relationships/image" Target="../media/image1.png"/><Relationship Id="rId4"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ontrol" Target="../activeX/activeX10.xml"/><Relationship Id="rId1" Type="http://schemas.openxmlformats.org/officeDocument/2006/relationships/control" Target="../activeX/activeX9.xml"/><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ontrol" Target="../activeX/activeX11.xml"/><Relationship Id="rId1" Type="http://schemas.openxmlformats.org/officeDocument/2006/relationships/themeOverride" Target="../theme/themeOverride1.xml"/><Relationship Id="rId5" Type="http://schemas.openxmlformats.org/officeDocument/2006/relationships/image" Target="../media/image5.wmf"/><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ontrol" Target="../activeX/activeX14.xml"/><Relationship Id="rId7" Type="http://schemas.openxmlformats.org/officeDocument/2006/relationships/image" Target="../media/image58.PNG"/><Relationship Id="rId2" Type="http://schemas.openxmlformats.org/officeDocument/2006/relationships/control" Target="../activeX/activeX13.xml"/><Relationship Id="rId1" Type="http://schemas.openxmlformats.org/officeDocument/2006/relationships/control" Target="../activeX/activeX12.xml"/><Relationship Id="rId6" Type="http://schemas.openxmlformats.org/officeDocument/2006/relationships/slide" Target="slide5.xml"/><Relationship Id="rId11" Type="http://schemas.openxmlformats.org/officeDocument/2006/relationships/image" Target="../media/image5.wmf"/><Relationship Id="rId5" Type="http://schemas.openxmlformats.org/officeDocument/2006/relationships/slideLayout" Target="../slideLayouts/slideLayout46.xml"/><Relationship Id="rId10" Type="http://schemas.openxmlformats.org/officeDocument/2006/relationships/image" Target="../media/image60.wmf"/><Relationship Id="rId4" Type="http://schemas.openxmlformats.org/officeDocument/2006/relationships/control" Target="../activeX/activeX15.xml"/><Relationship Id="rId9" Type="http://schemas.openxmlformats.org/officeDocument/2006/relationships/image" Target="../media/image59.wm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6.xml"/><Relationship Id="rId1" Type="http://schemas.openxmlformats.org/officeDocument/2006/relationships/control" Target="../activeX/activeX16.xml"/><Relationship Id="rId4" Type="http://schemas.openxmlformats.org/officeDocument/2006/relationships/image" Target="../media/image5.wmf"/></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46.xml"/><Relationship Id="rId1" Type="http://schemas.openxmlformats.org/officeDocument/2006/relationships/control" Target="../activeX/activeX17.xml"/><Relationship Id="rId4" Type="http://schemas.openxmlformats.org/officeDocument/2006/relationships/image" Target="../media/image5.wmf"/></Relationships>
</file>

<file path=ppt/slides/_rels/slide16.xml.rels><?xml version="1.0" encoding="UTF-8" standalone="yes"?>
<Relationships xmlns="http://schemas.openxmlformats.org/package/2006/relationships"><Relationship Id="rId3" Type="http://schemas.openxmlformats.org/officeDocument/2006/relationships/control" Target="../activeX/activeX20.xml"/><Relationship Id="rId2" Type="http://schemas.openxmlformats.org/officeDocument/2006/relationships/control" Target="../activeX/activeX19.xml"/><Relationship Id="rId1" Type="http://schemas.openxmlformats.org/officeDocument/2006/relationships/control" Target="../activeX/activeX18.xml"/><Relationship Id="rId6" Type="http://schemas.openxmlformats.org/officeDocument/2006/relationships/image" Target="../media/image62.wmf"/><Relationship Id="rId5" Type="http://schemas.openxmlformats.org/officeDocument/2006/relationships/image" Target="../media/image3.PNG"/><Relationship Id="rId4"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control" Target="../activeX/activeX23.xml"/><Relationship Id="rId2" Type="http://schemas.openxmlformats.org/officeDocument/2006/relationships/control" Target="../activeX/activeX22.xml"/><Relationship Id="rId1" Type="http://schemas.openxmlformats.org/officeDocument/2006/relationships/control" Target="../activeX/activeX21.xml"/><Relationship Id="rId6" Type="http://schemas.openxmlformats.org/officeDocument/2006/relationships/image" Target="../media/image63.wmf"/><Relationship Id="rId5" Type="http://schemas.openxmlformats.org/officeDocument/2006/relationships/image" Target="../media/image3.PNG"/><Relationship Id="rId4"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control" Target="../activeX/activeX25.xml"/><Relationship Id="rId7" Type="http://schemas.openxmlformats.org/officeDocument/2006/relationships/image" Target="../media/image64.wmf"/><Relationship Id="rId2" Type="http://schemas.openxmlformats.org/officeDocument/2006/relationships/control" Target="../activeX/activeX24.xml"/><Relationship Id="rId1" Type="http://schemas.openxmlformats.org/officeDocument/2006/relationships/themeOverride" Target="../theme/themeOverride2.xml"/><Relationship Id="rId6" Type="http://schemas.openxmlformats.org/officeDocument/2006/relationships/image" Target="../media/image5.wmf"/><Relationship Id="rId5" Type="http://schemas.openxmlformats.org/officeDocument/2006/relationships/slideLayout" Target="../slideLayouts/slideLayout2.xml"/><Relationship Id="rId4" Type="http://schemas.openxmlformats.org/officeDocument/2006/relationships/control" Target="../activeX/activeX2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7.xml"/><Relationship Id="rId1" Type="http://schemas.openxmlformats.org/officeDocument/2006/relationships/themeOverride" Target="../theme/themeOverride3.xml"/><Relationship Id="rId5" Type="http://schemas.openxmlformats.org/officeDocument/2006/relationships/image" Target="../media/image5.wmf"/><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control" Target="../activeX/activeX29.xml"/><Relationship Id="rId7" Type="http://schemas.openxmlformats.org/officeDocument/2006/relationships/slide" Target="slide18.xml"/><Relationship Id="rId2" Type="http://schemas.openxmlformats.org/officeDocument/2006/relationships/control" Target="../activeX/activeX28.xml"/><Relationship Id="rId1" Type="http://schemas.openxmlformats.org/officeDocument/2006/relationships/themeOverride" Target="../theme/themeOverride4.xml"/><Relationship Id="rId6" Type="http://schemas.openxmlformats.org/officeDocument/2006/relationships/image" Target="../media/image61.png"/><Relationship Id="rId5" Type="http://schemas.openxmlformats.org/officeDocument/2006/relationships/slideLayout" Target="../slideLayouts/slideLayout2.xml"/><Relationship Id="rId4" Type="http://schemas.openxmlformats.org/officeDocument/2006/relationships/control" Target="../activeX/activeX30.xml"/></Relationships>
</file>

<file path=ppt/slides/_rels/slide2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control" Target="../activeX/activeX31.xml"/></Relationships>
</file>

<file path=ppt/slides/_rels/slide2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slideLayout" Target="../slideLayouts/slideLayout2.xml"/><Relationship Id="rId1" Type="http://schemas.openxmlformats.org/officeDocument/2006/relationships/control" Target="../activeX/activeX32.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control" Target="../activeX/activeX33.xml"/><Relationship Id="rId6" Type="http://schemas.openxmlformats.org/officeDocument/2006/relationships/image" Target="../media/image69.wmf"/><Relationship Id="rId5" Type="http://schemas.microsoft.com/office/2007/relationships/hdphoto" Target="../media/hdphoto1.wdp"/><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35.xml"/><Relationship Id="rId1" Type="http://schemas.openxmlformats.org/officeDocument/2006/relationships/control" Target="../activeX/activeX34.xml"/><Relationship Id="rId5" Type="http://schemas.openxmlformats.org/officeDocument/2006/relationships/image" Target="../media/image5.wmf"/><Relationship Id="rId4"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control" Target="../activeX/activeX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control" Target="../activeX/activeX37.xml"/><Relationship Id="rId4" Type="http://schemas.openxmlformats.org/officeDocument/2006/relationships/image" Target="../media/image70.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control" Target="../activeX/activeX2.xml"/><Relationship Id="rId6" Type="http://schemas.openxmlformats.org/officeDocument/2006/relationships/image" Target="../media/image5.w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8.xml"/><Relationship Id="rId3" Type="http://schemas.openxmlformats.org/officeDocument/2006/relationships/slide" Target="slide5.xml"/><Relationship Id="rId7" Type="http://schemas.openxmlformats.org/officeDocument/2006/relationships/slide" Target="slide10.xml"/><Relationship Id="rId12" Type="http://schemas.openxmlformats.org/officeDocument/2006/relationships/slide" Target="slide23.xml"/><Relationship Id="rId2" Type="http://schemas.openxmlformats.org/officeDocument/2006/relationships/slideLayout" Target="../slideLayouts/slideLayout2.xml"/><Relationship Id="rId1" Type="http://schemas.openxmlformats.org/officeDocument/2006/relationships/control" Target="../activeX/activeX38.xml"/><Relationship Id="rId6" Type="http://schemas.openxmlformats.org/officeDocument/2006/relationships/slide" Target="slide9.xml"/><Relationship Id="rId11" Type="http://schemas.openxmlformats.org/officeDocument/2006/relationships/slide" Target="slide13.xml"/><Relationship Id="rId5" Type="http://schemas.openxmlformats.org/officeDocument/2006/relationships/slide" Target="slide4.xml"/><Relationship Id="rId15" Type="http://schemas.openxmlformats.org/officeDocument/2006/relationships/image" Target="../media/image71.wmf"/><Relationship Id="rId10" Type="http://schemas.openxmlformats.org/officeDocument/2006/relationships/slide" Target="slide27.xml"/><Relationship Id="rId4" Type="http://schemas.openxmlformats.org/officeDocument/2006/relationships/slide" Target="slide7.xml"/><Relationship Id="rId9" Type="http://schemas.openxmlformats.org/officeDocument/2006/relationships/slide" Target="slide24.xml"/><Relationship Id="rId14" Type="http://schemas.openxmlformats.org/officeDocument/2006/relationships/slide" Target="slide28.xml"/></Relationships>
</file>

<file path=ppt/slides/_rels/slide31.xml.rels><?xml version="1.0" encoding="UTF-8" standalone="yes"?>
<Relationships xmlns="http://schemas.openxmlformats.org/package/2006/relationships"><Relationship Id="rId3" Type="http://schemas.openxmlformats.org/officeDocument/2006/relationships/control" Target="../activeX/activeX3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2.wmf"/><Relationship Id="rId5" Type="http://schemas.openxmlformats.org/officeDocument/2006/relationships/image" Target="../media/image11.png"/><Relationship Id="rId4"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8.xml"/><Relationship Id="rId1" Type="http://schemas.openxmlformats.org/officeDocument/2006/relationships/slideLayout" Target="../slideLayouts/slideLayout73.xml"/><Relationship Id="rId4" Type="http://schemas.openxmlformats.org/officeDocument/2006/relationships/slide" Target="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5.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77.wmf"/><Relationship Id="rId3" Type="http://schemas.openxmlformats.org/officeDocument/2006/relationships/control" Target="../activeX/activeX42.xml"/><Relationship Id="rId7" Type="http://schemas.openxmlformats.org/officeDocument/2006/relationships/notesSlide" Target="../notesSlides/notesSlide9.xml"/><Relationship Id="rId12" Type="http://schemas.openxmlformats.org/officeDocument/2006/relationships/image" Target="../media/image76.wmf"/><Relationship Id="rId2" Type="http://schemas.openxmlformats.org/officeDocument/2006/relationships/control" Target="../activeX/activeX41.xml"/><Relationship Id="rId1" Type="http://schemas.openxmlformats.org/officeDocument/2006/relationships/control" Target="../activeX/activeX40.xml"/><Relationship Id="rId6" Type="http://schemas.openxmlformats.org/officeDocument/2006/relationships/slideLayout" Target="../slideLayouts/slideLayout73.xml"/><Relationship Id="rId11" Type="http://schemas.openxmlformats.org/officeDocument/2006/relationships/image" Target="../media/image75.wmf"/><Relationship Id="rId5" Type="http://schemas.openxmlformats.org/officeDocument/2006/relationships/control" Target="../activeX/activeX44.xml"/><Relationship Id="rId10" Type="http://schemas.openxmlformats.org/officeDocument/2006/relationships/image" Target="../media/image74.wmf"/><Relationship Id="rId4" Type="http://schemas.openxmlformats.org/officeDocument/2006/relationships/control" Target="../activeX/activeX43.xml"/><Relationship Id="rId9" Type="http://schemas.openxmlformats.org/officeDocument/2006/relationships/image" Target="../media/image73.wmf"/></Relationships>
</file>

<file path=ppt/slides/_rels/slide3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emf"/><Relationship Id="rId18" Type="http://schemas.openxmlformats.org/officeDocument/2006/relationships/hyperlink" Target="mailto:info@markustegelane.eu?subject=Sunlight%20OS%20feedback" TargetMode="External"/><Relationship Id="rId3" Type="http://schemas.openxmlformats.org/officeDocument/2006/relationships/slideLayout" Target="../slideLayouts/slideLayout73.xml"/><Relationship Id="rId7" Type="http://schemas.openxmlformats.org/officeDocument/2006/relationships/image" Target="../media/image79.png"/><Relationship Id="rId12" Type="http://schemas.openxmlformats.org/officeDocument/2006/relationships/image" Target="../media/image84.emf"/><Relationship Id="rId17" Type="http://schemas.openxmlformats.org/officeDocument/2006/relationships/image" Target="../media/image89.png"/><Relationship Id="rId2" Type="http://schemas.openxmlformats.org/officeDocument/2006/relationships/audio" Target="../media/media3.m4a"/><Relationship Id="rId16" Type="http://schemas.openxmlformats.org/officeDocument/2006/relationships/image" Target="../media/image88.png"/><Relationship Id="rId1" Type="http://schemas.microsoft.com/office/2007/relationships/media" Target="../media/media3.m4a"/><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11.png"/><Relationship Id="rId15" Type="http://schemas.openxmlformats.org/officeDocument/2006/relationships/image" Target="../media/image87.emf"/><Relationship Id="rId10" Type="http://schemas.openxmlformats.org/officeDocument/2006/relationships/image" Target="../media/image82.emf"/><Relationship Id="rId4" Type="http://schemas.openxmlformats.org/officeDocument/2006/relationships/notesSlide" Target="../notesSlides/notesSlide12.xml"/><Relationship Id="rId9" Type="http://schemas.openxmlformats.org/officeDocument/2006/relationships/image" Target="../media/image81.emf"/><Relationship Id="rId14" Type="http://schemas.openxmlformats.org/officeDocument/2006/relationships/image" Target="../media/image86.emf"/></Relationships>
</file>

<file path=ppt/slides/_rels/slide39.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slideLayout" Target="../slideLayouts/slideLayout12.xml"/><Relationship Id="rId7" Type="http://schemas.openxmlformats.org/officeDocument/2006/relationships/slide" Target="slide10.xml"/><Relationship Id="rId2" Type="http://schemas.openxmlformats.org/officeDocument/2006/relationships/control" Target="../activeX/activeX4.xml"/><Relationship Id="rId1" Type="http://schemas.openxmlformats.org/officeDocument/2006/relationships/control" Target="../activeX/activeX3.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8.wmf"/></Relationships>
</file>

<file path=ppt/slides/_rels/slide4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9.emf"/><Relationship Id="rId1" Type="http://schemas.openxmlformats.org/officeDocument/2006/relationships/slideLayout" Target="../slideLayouts/slideLayout57.xml"/><Relationship Id="rId5" Type="http://schemas.openxmlformats.org/officeDocument/2006/relationships/slide" Target="slide5.xml"/><Relationship Id="rId4" Type="http://schemas.openxmlformats.org/officeDocument/2006/relationships/slide" Target="slide17.xml"/></Relationships>
</file>

<file path=ppt/slides/_rels/slide6.xml.rels><?xml version="1.0" encoding="UTF-8" standalone="yes"?>
<Relationships xmlns="http://schemas.openxmlformats.org/package/2006/relationships"><Relationship Id="rId3" Type="http://schemas.openxmlformats.org/officeDocument/2006/relationships/control" Target="../activeX/activeX5.xml"/><Relationship Id="rId7" Type="http://schemas.openxmlformats.org/officeDocument/2006/relationships/image" Target="../media/image2.wmf"/><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5.emf"/><Relationship Id="rId26" Type="http://schemas.openxmlformats.org/officeDocument/2006/relationships/image" Target="../media/image23.emf"/><Relationship Id="rId39" Type="http://schemas.openxmlformats.org/officeDocument/2006/relationships/image" Target="../media/image36.png"/><Relationship Id="rId21" Type="http://schemas.openxmlformats.org/officeDocument/2006/relationships/image" Target="../media/image18.emf"/><Relationship Id="rId34" Type="http://schemas.openxmlformats.org/officeDocument/2006/relationships/image" Target="../media/image31.png"/><Relationship Id="rId42" Type="http://schemas.openxmlformats.org/officeDocument/2006/relationships/image" Target="../media/image39.png"/><Relationship Id="rId47" Type="http://schemas.openxmlformats.org/officeDocument/2006/relationships/image" Target="../media/image44.emf"/><Relationship Id="rId50" Type="http://schemas.openxmlformats.org/officeDocument/2006/relationships/image" Target="../media/image47.jpeg"/><Relationship Id="rId55" Type="http://schemas.openxmlformats.org/officeDocument/2006/relationships/image" Target="../media/image52.png"/><Relationship Id="rId7" Type="http://schemas.microsoft.com/office/2007/relationships/media" Target="../media/media4.mp4"/><Relationship Id="rId2" Type="http://schemas.openxmlformats.org/officeDocument/2006/relationships/audio" Target="../media/media3.m4a"/><Relationship Id="rId16" Type="http://schemas.openxmlformats.org/officeDocument/2006/relationships/image" Target="../media/image13.png"/><Relationship Id="rId29" Type="http://schemas.openxmlformats.org/officeDocument/2006/relationships/image" Target="../media/image26.png"/><Relationship Id="rId11" Type="http://schemas.openxmlformats.org/officeDocument/2006/relationships/notesSlide" Target="../notesSlides/notesSlide4.xml"/><Relationship Id="rId24" Type="http://schemas.openxmlformats.org/officeDocument/2006/relationships/image" Target="../media/image21.emf"/><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emf"/><Relationship Id="rId45" Type="http://schemas.openxmlformats.org/officeDocument/2006/relationships/image" Target="../media/image42.emf"/><Relationship Id="rId53" Type="http://schemas.openxmlformats.org/officeDocument/2006/relationships/image" Target="../media/image50.jpg"/><Relationship Id="rId5" Type="http://schemas.microsoft.com/office/2007/relationships/media" Target="../media/media1.m4a"/><Relationship Id="rId10" Type="http://schemas.openxmlformats.org/officeDocument/2006/relationships/slideLayout" Target="../slideLayouts/slideLayout2.xml"/><Relationship Id="rId19" Type="http://schemas.openxmlformats.org/officeDocument/2006/relationships/image" Target="../media/image16.emf"/><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jpg"/><Relationship Id="rId4" Type="http://schemas.openxmlformats.org/officeDocument/2006/relationships/audio" Target="../media/media2.m4a"/><Relationship Id="rId9" Type="http://schemas.openxmlformats.org/officeDocument/2006/relationships/control" Target="../activeX/activeX6.xml"/><Relationship Id="rId14" Type="http://schemas.openxmlformats.org/officeDocument/2006/relationships/image" Target="../media/image1.png"/><Relationship Id="rId22" Type="http://schemas.openxmlformats.org/officeDocument/2006/relationships/image" Target="../media/image19.emf"/><Relationship Id="rId27" Type="http://schemas.openxmlformats.org/officeDocument/2006/relationships/image" Target="../media/image24.jpe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emf"/><Relationship Id="rId48" Type="http://schemas.openxmlformats.org/officeDocument/2006/relationships/image" Target="../media/image45.emf"/><Relationship Id="rId56" Type="http://schemas.openxmlformats.org/officeDocument/2006/relationships/image" Target="../media/image5.wmf"/><Relationship Id="rId8" Type="http://schemas.openxmlformats.org/officeDocument/2006/relationships/video" Target="../media/media4.mp4"/><Relationship Id="rId51" Type="http://schemas.openxmlformats.org/officeDocument/2006/relationships/image" Target="../media/image48.png"/><Relationship Id="rId3" Type="http://schemas.microsoft.com/office/2007/relationships/media" Target="../media/media2.m4a"/><Relationship Id="rId12" Type="http://schemas.openxmlformats.org/officeDocument/2006/relationships/image" Target="../media/image10.PNG"/><Relationship Id="rId17" Type="http://schemas.openxmlformats.org/officeDocument/2006/relationships/image" Target="../media/image14.png"/><Relationship Id="rId25" Type="http://schemas.openxmlformats.org/officeDocument/2006/relationships/image" Target="../media/image22.emf"/><Relationship Id="rId33" Type="http://schemas.openxmlformats.org/officeDocument/2006/relationships/image" Target="../media/image30.png"/><Relationship Id="rId38" Type="http://schemas.openxmlformats.org/officeDocument/2006/relationships/image" Target="../media/image35.emf"/><Relationship Id="rId46" Type="http://schemas.openxmlformats.org/officeDocument/2006/relationships/image" Target="../media/image43.emf"/><Relationship Id="rId20" Type="http://schemas.openxmlformats.org/officeDocument/2006/relationships/image" Target="../media/image17.emf"/><Relationship Id="rId41" Type="http://schemas.openxmlformats.org/officeDocument/2006/relationships/image" Target="../media/image38.png"/><Relationship Id="rId54" Type="http://schemas.openxmlformats.org/officeDocument/2006/relationships/image" Target="../media/image51.jpg"/><Relationship Id="rId1" Type="http://schemas.microsoft.com/office/2007/relationships/media" Target="../media/media3.m4a"/><Relationship Id="rId6" Type="http://schemas.openxmlformats.org/officeDocument/2006/relationships/audio" Target="../media/media1.m4a"/><Relationship Id="rId15" Type="http://schemas.openxmlformats.org/officeDocument/2006/relationships/image" Target="../media/image12.jpeg"/><Relationship Id="rId23" Type="http://schemas.openxmlformats.org/officeDocument/2006/relationships/image" Target="../media/image20.emf"/><Relationship Id="rId28" Type="http://schemas.openxmlformats.org/officeDocument/2006/relationships/image" Target="../media/image25.png"/><Relationship Id="rId36" Type="http://schemas.openxmlformats.org/officeDocument/2006/relationships/image" Target="../media/image33.emf"/><Relationship Id="rId49" Type="http://schemas.openxmlformats.org/officeDocument/2006/relationships/image" Target="../media/image46.emf"/></Relationships>
</file>

<file path=ppt/slides/_rels/slide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Layout" Target="../slideLayouts/slideLayout2.xml"/><Relationship Id="rId1" Type="http://schemas.openxmlformats.org/officeDocument/2006/relationships/control" Target="../activeX/activeX7.xml"/><Relationship Id="rId5" Type="http://schemas.openxmlformats.org/officeDocument/2006/relationships/image" Target="../media/image53.wmf"/><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control" Target="../activeX/activeX8.xml"/><Relationship Id="rId4"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hlinkClick r:id="" action="ppaction://macro?name=EnterRecovery"/>
            <a:extLst>
              <a:ext uri="{FF2B5EF4-FFF2-40B4-BE49-F238E27FC236}">
                <a16:creationId xmlns:a16="http://schemas.microsoft.com/office/drawing/2014/main" id="{FE2AA0A4-2455-4EE8-BD2B-CEB16D85FDAB}"/>
              </a:ext>
            </a:extLst>
          </p:cNvPr>
          <p:cNvSpPr txBox="1"/>
          <p:nvPr/>
        </p:nvSpPr>
        <p:spPr>
          <a:xfrm>
            <a:off x="3168283" y="4287895"/>
            <a:ext cx="5852666" cy="215444"/>
          </a:xfrm>
          <a:prstGeom prst="rect">
            <a:avLst/>
          </a:prstGeom>
          <a:noFill/>
        </p:spPr>
        <p:txBody>
          <a:bodyPr wrap="square" rtlCol="0">
            <a:spAutoFit/>
          </a:bodyPr>
          <a:lstStyle/>
          <a:p>
            <a:pPr algn="ctr"/>
            <a:r>
              <a:rPr lang="et-EE" sz="800" dirty="0">
                <a:latin typeface="Consolas" panose="020B0609020204030204" pitchFamily="49" charset="0"/>
              </a:rPr>
              <a:t>Press TAB and ENTER to boot into recovery mode, where you can perform a factory reset or system update</a:t>
            </a:r>
          </a:p>
        </p:txBody>
      </p:sp>
      <p:sp>
        <p:nvSpPr>
          <p:cNvPr id="7" name="Bootlogo">
            <a:extLst>
              <a:ext uri="{FF2B5EF4-FFF2-40B4-BE49-F238E27FC236}">
                <a16:creationId xmlns:a16="http://schemas.microsoft.com/office/drawing/2014/main" id="{4FF7035F-0C74-8049-DF7A-3613F5E3338C}"/>
              </a:ext>
            </a:extLst>
          </p:cNvPr>
          <p:cNvSpPr/>
          <p:nvPr/>
        </p:nvSpPr>
        <p:spPr>
          <a:xfrm rot="10800000">
            <a:off x="3832626" y="268124"/>
            <a:ext cx="4526746" cy="561590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10" name="Bootwarning">
            <a:extLst>
              <a:ext uri="{FF2B5EF4-FFF2-40B4-BE49-F238E27FC236}">
                <a16:creationId xmlns:a16="http://schemas.microsoft.com/office/drawing/2014/main" id="{57484518-73B4-A850-C9B0-2F57D9549C97}"/>
              </a:ext>
            </a:extLst>
          </p:cNvPr>
          <p:cNvSpPr/>
          <p:nvPr/>
        </p:nvSpPr>
        <p:spPr>
          <a:xfrm flipV="1">
            <a:off x="5587999" y="3164203"/>
            <a:ext cx="1016002" cy="575312"/>
          </a:xfrm>
          <a:prstGeom prst="triangle">
            <a:avLst/>
          </a:prstGeom>
          <a:solidFill>
            <a:srgbClr val="FFC000">
              <a:alpha val="0"/>
            </a:srgbClr>
          </a:solidFill>
          <a:ln>
            <a:noFill/>
          </a:ln>
          <a:scene3d>
            <a:camera prst="orthographicFront">
              <a:rot lat="0" lon="9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000" dirty="0">
                <a:noFill/>
                <a:latin typeface="Candara" panose="020E0502030303020204" pitchFamily="34" charset="0"/>
              </a:rPr>
              <a:t>!</a:t>
            </a:r>
          </a:p>
          <a:p>
            <a:pPr algn="ctr"/>
            <a:r>
              <a:rPr lang="et-EE" sz="2800" dirty="0">
                <a:noFill/>
                <a:latin typeface="Candara" panose="020E0502030303020204" pitchFamily="34" charset="0"/>
              </a:rPr>
              <a:t> </a:t>
            </a:r>
            <a:endParaRPr lang="et-EE" sz="7200" dirty="0">
              <a:noFill/>
              <a:latin typeface="Candara" panose="020E0502030303020204" pitchFamily="34" charset="0"/>
            </a:endParaRPr>
          </a:p>
        </p:txBody>
      </p:sp>
      <p:sp>
        <p:nvSpPr>
          <p:cNvPr id="11" name="BootText">
            <a:extLst>
              <a:ext uri="{FF2B5EF4-FFF2-40B4-BE49-F238E27FC236}">
                <a16:creationId xmlns:a16="http://schemas.microsoft.com/office/drawing/2014/main" id="{514F824C-0A26-5F29-D051-93173C1F9473}"/>
              </a:ext>
            </a:extLst>
          </p:cNvPr>
          <p:cNvSpPr txBox="1"/>
          <p:nvPr/>
        </p:nvSpPr>
        <p:spPr>
          <a:xfrm>
            <a:off x="-2956646" y="3043833"/>
            <a:ext cx="18105288" cy="339448"/>
          </a:xfrm>
          <a:prstGeom prst="rect">
            <a:avLst/>
          </a:prstGeom>
          <a:noFill/>
        </p:spPr>
        <p:txBody>
          <a:bodyPr wrap="square" rtlCol="0">
            <a:noAutofit/>
          </a:bodyPr>
          <a:lstStyle/>
          <a:p>
            <a:pPr algn="ctr"/>
            <a:r>
              <a:rPr lang="en-US" sz="3200">
                <a:noFill/>
                <a:latin typeface="+mj-lt"/>
              </a:rPr>
              <a:t>Startup error</a:t>
            </a:r>
            <a:endParaRPr lang="en-US" sz="3200" dirty="0">
              <a:noFill/>
              <a:latin typeface="+mj-lt"/>
            </a:endParaRPr>
          </a:p>
        </p:txBody>
      </p:sp>
      <p:sp>
        <p:nvSpPr>
          <p:cNvPr id="8" name="MacroTest" hidden="1">
            <a:extLst>
              <a:ext uri="{FF2B5EF4-FFF2-40B4-BE49-F238E27FC236}">
                <a16:creationId xmlns:a16="http://schemas.microsoft.com/office/drawing/2014/main" id="{B68D076B-5F9B-1D79-C3FF-23B52057EED7}"/>
              </a:ext>
            </a:extLst>
          </p:cNvPr>
          <p:cNvSpPr txBox="1"/>
          <p:nvPr/>
        </p:nvSpPr>
        <p:spPr>
          <a:xfrm>
            <a:off x="145143" y="6473548"/>
            <a:ext cx="6923314" cy="261610"/>
          </a:xfrm>
          <a:prstGeom prst="rect">
            <a:avLst/>
          </a:prstGeom>
          <a:noFill/>
        </p:spPr>
        <p:txBody>
          <a:bodyPr wrap="square" rtlCol="0">
            <a:spAutoFit/>
          </a:bodyPr>
          <a:lstStyle/>
          <a:p>
            <a:r>
              <a:rPr lang="et-EE" sz="1050">
                <a:latin typeface="Consolas" panose="020B0609020204030204" pitchFamily="49" charset="0"/>
              </a:rPr>
              <a:t>Macros enabled</a:t>
            </a:r>
            <a:endParaRPr lang="et-EE" sz="1050" dirty="0">
              <a:latin typeface="Consolas" panose="020B0609020204030204" pitchFamily="49" charset="0"/>
            </a:endParaRPr>
          </a:p>
        </p:txBody>
      </p:sp>
      <p:sp>
        <p:nvSpPr>
          <p:cNvPr id="9" name="BuildInfo" hidden="1">
            <a:extLst>
              <a:ext uri="{FF2B5EF4-FFF2-40B4-BE49-F238E27FC236}">
                <a16:creationId xmlns:a16="http://schemas.microsoft.com/office/drawing/2014/main" id="{DBA35926-9FA8-133F-45F6-093CDD3B8380}"/>
              </a:ext>
            </a:extLst>
          </p:cNvPr>
          <p:cNvSpPr txBox="1"/>
          <p:nvPr/>
        </p:nvSpPr>
        <p:spPr>
          <a:xfrm>
            <a:off x="8538474" y="6350169"/>
            <a:ext cx="3653526" cy="507831"/>
          </a:xfrm>
          <a:prstGeom prst="rect">
            <a:avLst/>
          </a:prstGeom>
          <a:noFill/>
        </p:spPr>
        <p:txBody>
          <a:bodyPr wrap="square" rtlCol="0">
            <a:spAutoFit/>
          </a:bodyPr>
          <a:lstStyle/>
          <a:p>
            <a:pPr algn="r"/>
            <a:r>
              <a:rPr lang="en-US" sz="900">
                <a:noFill/>
                <a:latin typeface="Candara" panose="020E0502030303020204" pitchFamily="34" charset="0"/>
              </a:rPr>
              <a:t>Sunlight OS</a:t>
            </a:r>
          </a:p>
          <a:p>
            <a:pPr algn="r"/>
            <a:r>
              <a:rPr lang="en-US" sz="900">
                <a:noFill/>
                <a:latin typeface="Candara" panose="020E0502030303020204" pitchFamily="34" charset="0"/>
              </a:rPr>
              <a:t>Build 1001</a:t>
            </a:r>
          </a:p>
          <a:p>
            <a:pPr algn="r"/>
            <a:r>
              <a:rPr lang="en-US" sz="900">
                <a:noFill/>
                <a:latin typeface="Candara" panose="020E0502030303020204" pitchFamily="34" charset="0"/>
              </a:rPr>
              <a:t>Test mode</a:t>
            </a:r>
            <a:endParaRPr lang="en-US" sz="900" dirty="0">
              <a:noFill/>
              <a:latin typeface="Candara" panose="020E0502030303020204" pitchFamily="34" charset="0"/>
            </a:endParaRPr>
          </a:p>
        </p:txBody>
      </p:sp>
      <p:pic>
        <p:nvPicPr>
          <p:cNvPr id="3" name="StartupSound">
            <a:hlinkClick r:id="" action="ppaction://media"/>
            <a:extLst>
              <a:ext uri="{FF2B5EF4-FFF2-40B4-BE49-F238E27FC236}">
                <a16:creationId xmlns:a16="http://schemas.microsoft.com/office/drawing/2014/main" id="{49CAF40C-338A-D378-0277-3DB28D9C45D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a:stretch/>
        </p:blipFill>
        <p:spPr>
          <a:xfrm>
            <a:off x="0" y="-45719"/>
            <a:ext cx="45719" cy="45719"/>
          </a:xfrm>
          <a:prstGeom prst="rect">
            <a:avLst/>
          </a:prstGeom>
        </p:spPr>
      </p:pic>
      <p:sp>
        <p:nvSpPr>
          <p:cNvPr id="34" name="Vabakuju kujund 12">
            <a:extLst>
              <a:ext uri="{FF2B5EF4-FFF2-40B4-BE49-F238E27FC236}">
                <a16:creationId xmlns:a16="http://schemas.microsoft.com/office/drawing/2014/main" id="{103CB687-AD79-EC4C-6547-BB862D4989CC}"/>
              </a:ext>
            </a:extLst>
          </p:cNvPr>
          <p:cNvSpPr/>
          <p:nvPr/>
        </p:nvSpPr>
        <p:spPr>
          <a:xfrm>
            <a:off x="-748205" y="2431415"/>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5" name="Vabakuju kujund 13">
            <a:extLst>
              <a:ext uri="{FF2B5EF4-FFF2-40B4-BE49-F238E27FC236}">
                <a16:creationId xmlns:a16="http://schemas.microsoft.com/office/drawing/2014/main" id="{BEA9AE90-9334-E531-C2D4-0E7DC16E97CA}"/>
              </a:ext>
            </a:extLst>
          </p:cNvPr>
          <p:cNvSpPr/>
          <p:nvPr/>
        </p:nvSpPr>
        <p:spPr>
          <a:xfrm>
            <a:off x="2349501" y="83565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6" name="Vabakuju kujund 14">
            <a:extLst>
              <a:ext uri="{FF2B5EF4-FFF2-40B4-BE49-F238E27FC236}">
                <a16:creationId xmlns:a16="http://schemas.microsoft.com/office/drawing/2014/main" id="{D4FA14B0-F5CE-3C62-8260-39E81AE6BE68}"/>
              </a:ext>
            </a:extLst>
          </p:cNvPr>
          <p:cNvSpPr/>
          <p:nvPr/>
        </p:nvSpPr>
        <p:spPr>
          <a:xfrm>
            <a:off x="5454651" y="36113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15">
            <a:extLst>
              <a:ext uri="{FF2B5EF4-FFF2-40B4-BE49-F238E27FC236}">
                <a16:creationId xmlns:a16="http://schemas.microsoft.com/office/drawing/2014/main" id="{1EE8653F-77BB-EFE8-335E-BCC5E4AE4278}"/>
              </a:ext>
            </a:extLst>
          </p:cNvPr>
          <p:cNvSpPr/>
          <p:nvPr/>
        </p:nvSpPr>
        <p:spPr>
          <a:xfrm>
            <a:off x="8434187" y="9951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Täht 5-tipuline 17">
            <a:extLst>
              <a:ext uri="{FF2B5EF4-FFF2-40B4-BE49-F238E27FC236}">
                <a16:creationId xmlns:a16="http://schemas.microsoft.com/office/drawing/2014/main" id="{03A6D7D3-1A71-3EA3-DD48-1085EE77F9BF}"/>
              </a:ext>
            </a:extLst>
          </p:cNvPr>
          <p:cNvSpPr/>
          <p:nvPr/>
        </p:nvSpPr>
        <p:spPr>
          <a:xfrm rot="2719165">
            <a:off x="1037590" y="-294588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9" name="Täht 5-tipuline 18">
            <a:extLst>
              <a:ext uri="{FF2B5EF4-FFF2-40B4-BE49-F238E27FC236}">
                <a16:creationId xmlns:a16="http://schemas.microsoft.com/office/drawing/2014/main" id="{6C17C2E9-D253-BEDC-CAF2-1403094DDC8D}"/>
              </a:ext>
            </a:extLst>
          </p:cNvPr>
          <p:cNvSpPr/>
          <p:nvPr/>
        </p:nvSpPr>
        <p:spPr>
          <a:xfrm rot="14888110">
            <a:off x="1710690" y="-347928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Täht 5-tipuline 19">
            <a:extLst>
              <a:ext uri="{FF2B5EF4-FFF2-40B4-BE49-F238E27FC236}">
                <a16:creationId xmlns:a16="http://schemas.microsoft.com/office/drawing/2014/main" id="{433392D4-AAC8-D125-3E24-D99278B4E577}"/>
              </a:ext>
            </a:extLst>
          </p:cNvPr>
          <p:cNvSpPr/>
          <p:nvPr/>
        </p:nvSpPr>
        <p:spPr>
          <a:xfrm rot="3537754">
            <a:off x="2110740" y="-291096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20">
            <a:extLst>
              <a:ext uri="{FF2B5EF4-FFF2-40B4-BE49-F238E27FC236}">
                <a16:creationId xmlns:a16="http://schemas.microsoft.com/office/drawing/2014/main" id="{BB333E21-D0BC-B58E-939A-9CC736F02E09}"/>
              </a:ext>
            </a:extLst>
          </p:cNvPr>
          <p:cNvSpPr/>
          <p:nvPr/>
        </p:nvSpPr>
        <p:spPr>
          <a:xfrm rot="19438217">
            <a:off x="1482090" y="-230790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21">
            <a:extLst>
              <a:ext uri="{FF2B5EF4-FFF2-40B4-BE49-F238E27FC236}">
                <a16:creationId xmlns:a16="http://schemas.microsoft.com/office/drawing/2014/main" id="{4ACDC546-F3CE-39D7-5DF6-169EB8396EF3}"/>
              </a:ext>
            </a:extLst>
          </p:cNvPr>
          <p:cNvSpPr/>
          <p:nvPr/>
        </p:nvSpPr>
        <p:spPr>
          <a:xfrm rot="19703771">
            <a:off x="1297940" y="-414305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22">
            <a:extLst>
              <a:ext uri="{FF2B5EF4-FFF2-40B4-BE49-F238E27FC236}">
                <a16:creationId xmlns:a16="http://schemas.microsoft.com/office/drawing/2014/main" id="{EC3AD2DF-639D-1B16-3120-DEA2EDDB8779}"/>
              </a:ext>
            </a:extLst>
          </p:cNvPr>
          <p:cNvSpPr/>
          <p:nvPr/>
        </p:nvSpPr>
        <p:spPr>
          <a:xfrm rot="17280288">
            <a:off x="2158365" y="-402240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23">
            <a:extLst>
              <a:ext uri="{FF2B5EF4-FFF2-40B4-BE49-F238E27FC236}">
                <a16:creationId xmlns:a16="http://schemas.microsoft.com/office/drawing/2014/main" id="{4216BAD7-2712-40E0-50BD-DBAF5956E551}"/>
              </a:ext>
            </a:extLst>
          </p:cNvPr>
          <p:cNvSpPr/>
          <p:nvPr/>
        </p:nvSpPr>
        <p:spPr>
          <a:xfrm rot="2016986">
            <a:off x="2856865" y="-351421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24">
            <a:extLst>
              <a:ext uri="{FF2B5EF4-FFF2-40B4-BE49-F238E27FC236}">
                <a16:creationId xmlns:a16="http://schemas.microsoft.com/office/drawing/2014/main" id="{B6E00900-3BCB-A5ED-1370-46BC50D45E4C}"/>
              </a:ext>
            </a:extLst>
          </p:cNvPr>
          <p:cNvSpPr/>
          <p:nvPr/>
        </p:nvSpPr>
        <p:spPr>
          <a:xfrm rot="18969507">
            <a:off x="4137561" y="-386859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25">
            <a:extLst>
              <a:ext uri="{FF2B5EF4-FFF2-40B4-BE49-F238E27FC236}">
                <a16:creationId xmlns:a16="http://schemas.microsoft.com/office/drawing/2014/main" id="{37E5ACAC-D112-70AE-7349-E2A550D38AE5}"/>
              </a:ext>
            </a:extLst>
          </p:cNvPr>
          <p:cNvSpPr/>
          <p:nvPr/>
        </p:nvSpPr>
        <p:spPr>
          <a:xfrm rot="2476558">
            <a:off x="3261261" y="-287603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26">
            <a:extLst>
              <a:ext uri="{FF2B5EF4-FFF2-40B4-BE49-F238E27FC236}">
                <a16:creationId xmlns:a16="http://schemas.microsoft.com/office/drawing/2014/main" id="{E75A1B53-808B-D018-9648-0462B09BCB8A}"/>
              </a:ext>
            </a:extLst>
          </p:cNvPr>
          <p:cNvSpPr/>
          <p:nvPr/>
        </p:nvSpPr>
        <p:spPr>
          <a:xfrm rot="1849339">
            <a:off x="4524911" y="-315605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27">
            <a:extLst>
              <a:ext uri="{FF2B5EF4-FFF2-40B4-BE49-F238E27FC236}">
                <a16:creationId xmlns:a16="http://schemas.microsoft.com/office/drawing/2014/main" id="{E5584BBD-C26E-4C73-F8F6-6F2447F16EC8}"/>
              </a:ext>
            </a:extLst>
          </p:cNvPr>
          <p:cNvSpPr/>
          <p:nvPr/>
        </p:nvSpPr>
        <p:spPr>
          <a:xfrm rot="1377534">
            <a:off x="6249258" y="-3221478"/>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28">
            <a:extLst>
              <a:ext uri="{FF2B5EF4-FFF2-40B4-BE49-F238E27FC236}">
                <a16:creationId xmlns:a16="http://schemas.microsoft.com/office/drawing/2014/main" id="{DF8A16BE-58F9-80C1-BA2F-99595D5B8FC9}"/>
              </a:ext>
            </a:extLst>
          </p:cNvPr>
          <p:cNvSpPr/>
          <p:nvPr/>
        </p:nvSpPr>
        <p:spPr>
          <a:xfrm rot="20943687">
            <a:off x="6954108" y="-377224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29">
            <a:extLst>
              <a:ext uri="{FF2B5EF4-FFF2-40B4-BE49-F238E27FC236}">
                <a16:creationId xmlns:a16="http://schemas.microsoft.com/office/drawing/2014/main" id="{44517C2E-A7A7-C493-4C30-7F639B36E675}"/>
              </a:ext>
            </a:extLst>
          </p:cNvPr>
          <p:cNvSpPr/>
          <p:nvPr/>
        </p:nvSpPr>
        <p:spPr>
          <a:xfrm rot="20024788">
            <a:off x="7581266" y="-325851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30">
            <a:extLst>
              <a:ext uri="{FF2B5EF4-FFF2-40B4-BE49-F238E27FC236}">
                <a16:creationId xmlns:a16="http://schemas.microsoft.com/office/drawing/2014/main" id="{4C3E7DDE-BED8-3FB4-A64F-9FD2BBEB703F}"/>
              </a:ext>
            </a:extLst>
          </p:cNvPr>
          <p:cNvSpPr/>
          <p:nvPr/>
        </p:nvSpPr>
        <p:spPr>
          <a:xfrm rot="1275807">
            <a:off x="6919183" y="-303516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31">
            <a:extLst>
              <a:ext uri="{FF2B5EF4-FFF2-40B4-BE49-F238E27FC236}">
                <a16:creationId xmlns:a16="http://schemas.microsoft.com/office/drawing/2014/main" id="{83FF46F5-7934-9066-C72B-4253439AE885}"/>
              </a:ext>
            </a:extLst>
          </p:cNvPr>
          <p:cNvSpPr/>
          <p:nvPr/>
        </p:nvSpPr>
        <p:spPr>
          <a:xfrm rot="18495627">
            <a:off x="5934933" y="-373306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32">
            <a:extLst>
              <a:ext uri="{FF2B5EF4-FFF2-40B4-BE49-F238E27FC236}">
                <a16:creationId xmlns:a16="http://schemas.microsoft.com/office/drawing/2014/main" id="{4CC950F9-3EC5-436B-6315-1C1A1127CB1C}"/>
              </a:ext>
            </a:extLst>
          </p:cNvPr>
          <p:cNvSpPr/>
          <p:nvPr/>
        </p:nvSpPr>
        <p:spPr>
          <a:xfrm rot="1799970">
            <a:off x="9033733" y="-3391880"/>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33">
            <a:extLst>
              <a:ext uri="{FF2B5EF4-FFF2-40B4-BE49-F238E27FC236}">
                <a16:creationId xmlns:a16="http://schemas.microsoft.com/office/drawing/2014/main" id="{50A21925-3DFD-D502-1CC5-53619B3CB4F2}"/>
              </a:ext>
            </a:extLst>
          </p:cNvPr>
          <p:cNvSpPr/>
          <p:nvPr/>
        </p:nvSpPr>
        <p:spPr>
          <a:xfrm rot="18430158">
            <a:off x="9783033" y="-2741978"/>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34">
            <a:extLst>
              <a:ext uri="{FF2B5EF4-FFF2-40B4-BE49-F238E27FC236}">
                <a16:creationId xmlns:a16="http://schemas.microsoft.com/office/drawing/2014/main" id="{A622AFCE-9D74-0BC1-AADB-10D4947B5DF8}"/>
              </a:ext>
            </a:extLst>
          </p:cNvPr>
          <p:cNvSpPr/>
          <p:nvPr/>
        </p:nvSpPr>
        <p:spPr>
          <a:xfrm rot="9487627">
            <a:off x="8782314" y="-280382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35">
            <a:extLst>
              <a:ext uri="{FF2B5EF4-FFF2-40B4-BE49-F238E27FC236}">
                <a16:creationId xmlns:a16="http://schemas.microsoft.com/office/drawing/2014/main" id="{F906AA1C-BE15-EA74-9AC7-2BFBF7037B27}"/>
              </a:ext>
            </a:extLst>
          </p:cNvPr>
          <p:cNvSpPr/>
          <p:nvPr/>
        </p:nvSpPr>
        <p:spPr>
          <a:xfrm rot="775368">
            <a:off x="10223764" y="-325851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36">
            <a:extLst>
              <a:ext uri="{FF2B5EF4-FFF2-40B4-BE49-F238E27FC236}">
                <a16:creationId xmlns:a16="http://schemas.microsoft.com/office/drawing/2014/main" id="{25090C0C-67A7-040D-DC81-CA8B71047C53}"/>
              </a:ext>
            </a:extLst>
          </p:cNvPr>
          <p:cNvSpPr/>
          <p:nvPr/>
        </p:nvSpPr>
        <p:spPr>
          <a:xfrm rot="283819">
            <a:off x="9233164" y="-3987477"/>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37">
            <a:extLst>
              <a:ext uri="{FF2B5EF4-FFF2-40B4-BE49-F238E27FC236}">
                <a16:creationId xmlns:a16="http://schemas.microsoft.com/office/drawing/2014/main" id="{E94654E6-0696-B405-9365-AE4E2C5AE4C8}"/>
              </a:ext>
            </a:extLst>
          </p:cNvPr>
          <p:cNvSpPr/>
          <p:nvPr/>
        </p:nvSpPr>
        <p:spPr>
          <a:xfrm rot="11418199">
            <a:off x="11722364" y="-321383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3" name="Ristkülik 12">
            <a:extLst>
              <a:ext uri="{FF2B5EF4-FFF2-40B4-BE49-F238E27FC236}">
                <a16:creationId xmlns:a16="http://schemas.microsoft.com/office/drawing/2014/main" id="{B61A66E4-939C-FA1B-4F53-5021D4DE3AAE}"/>
              </a:ext>
            </a:extLst>
          </p:cNvPr>
          <p:cNvSpPr/>
          <p:nvPr/>
        </p:nvSpPr>
        <p:spPr>
          <a:xfrm rot="16200000">
            <a:off x="5620097" y="2270843"/>
            <a:ext cx="414628" cy="4146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8" name="Freeform: Shape 67">
            <a:extLst>
              <a:ext uri="{FF2B5EF4-FFF2-40B4-BE49-F238E27FC236}">
                <a16:creationId xmlns:a16="http://schemas.microsoft.com/office/drawing/2014/main" id="{E051FA18-0418-31D2-3654-3CFAE388D400}"/>
              </a:ext>
            </a:extLst>
          </p:cNvPr>
          <p:cNvSpPr/>
          <p:nvPr/>
        </p:nvSpPr>
        <p:spPr>
          <a:xfrm flipH="1">
            <a:off x="5620097" y="2797964"/>
            <a:ext cx="949039" cy="965783"/>
          </a:xfrm>
          <a:custGeom>
            <a:avLst/>
            <a:gdLst>
              <a:gd name="connsiteX0" fmla="*/ 414628 w 949039"/>
              <a:gd name="connsiteY0" fmla="*/ 551156 h 965783"/>
              <a:gd name="connsiteX1" fmla="*/ 0 w 949039"/>
              <a:gd name="connsiteY1" fmla="*/ 551156 h 965783"/>
              <a:gd name="connsiteX2" fmla="*/ 0 w 949039"/>
              <a:gd name="connsiteY2" fmla="*/ 965783 h 965783"/>
              <a:gd name="connsiteX3" fmla="*/ 414628 w 949039"/>
              <a:gd name="connsiteY3" fmla="*/ 965783 h 965783"/>
              <a:gd name="connsiteX4" fmla="*/ 949039 w 949039"/>
              <a:gd name="connsiteY4" fmla="*/ 551156 h 965783"/>
              <a:gd name="connsiteX5" fmla="*/ 534411 w 949039"/>
              <a:gd name="connsiteY5" fmla="*/ 551156 h 965783"/>
              <a:gd name="connsiteX6" fmla="*/ 534411 w 949039"/>
              <a:gd name="connsiteY6" fmla="*/ 965783 h 965783"/>
              <a:gd name="connsiteX7" fmla="*/ 949039 w 949039"/>
              <a:gd name="connsiteY7" fmla="*/ 965783 h 965783"/>
              <a:gd name="connsiteX8" fmla="*/ 949039 w 949039"/>
              <a:gd name="connsiteY8" fmla="*/ 0 h 965783"/>
              <a:gd name="connsiteX9" fmla="*/ 534411 w 949039"/>
              <a:gd name="connsiteY9" fmla="*/ 0 h 965783"/>
              <a:gd name="connsiteX10" fmla="*/ 534411 w 949039"/>
              <a:gd name="connsiteY10" fmla="*/ 414627 h 965783"/>
              <a:gd name="connsiteX11" fmla="*/ 949039 w 949039"/>
              <a:gd name="connsiteY11" fmla="*/ 414627 h 96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039" h="965783">
                <a:moveTo>
                  <a:pt x="414628" y="551156"/>
                </a:moveTo>
                <a:lnTo>
                  <a:pt x="0" y="551156"/>
                </a:lnTo>
                <a:lnTo>
                  <a:pt x="0" y="965783"/>
                </a:lnTo>
                <a:lnTo>
                  <a:pt x="414628" y="965783"/>
                </a:lnTo>
                <a:close/>
                <a:moveTo>
                  <a:pt x="949039" y="551156"/>
                </a:moveTo>
                <a:lnTo>
                  <a:pt x="534411" y="551156"/>
                </a:lnTo>
                <a:lnTo>
                  <a:pt x="534411" y="965783"/>
                </a:lnTo>
                <a:lnTo>
                  <a:pt x="949039" y="965783"/>
                </a:lnTo>
                <a:close/>
                <a:moveTo>
                  <a:pt x="949039" y="0"/>
                </a:moveTo>
                <a:lnTo>
                  <a:pt x="534411" y="0"/>
                </a:lnTo>
                <a:lnTo>
                  <a:pt x="534411" y="414627"/>
                </a:lnTo>
                <a:lnTo>
                  <a:pt x="949039" y="414627"/>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7" name="TextBox 66">
            <a:extLst>
              <a:ext uri="{FF2B5EF4-FFF2-40B4-BE49-F238E27FC236}">
                <a16:creationId xmlns:a16="http://schemas.microsoft.com/office/drawing/2014/main" id="{3415C2CB-CF78-CC38-B00D-4F297C04AEB0}"/>
              </a:ext>
            </a:extLst>
          </p:cNvPr>
          <p:cNvSpPr txBox="1"/>
          <p:nvPr/>
        </p:nvSpPr>
        <p:spPr>
          <a:xfrm>
            <a:off x="4051072" y="3876240"/>
            <a:ext cx="4087088" cy="400110"/>
          </a:xfrm>
          <a:prstGeom prst="rect">
            <a:avLst/>
          </a:prstGeom>
          <a:noFill/>
        </p:spPr>
        <p:txBody>
          <a:bodyPr wrap="square" rtlCol="0">
            <a:spAutoFit/>
          </a:bodyPr>
          <a:lstStyle/>
          <a:p>
            <a:pPr algn="ctr"/>
            <a:r>
              <a:rPr lang="et-EE" sz="2000" dirty="0">
                <a:latin typeface="Consolas" panose="020B0609020204030204" pitchFamily="49" charset="0"/>
              </a:rPr>
              <a:t>Light OS Technologies</a:t>
            </a:r>
          </a:p>
        </p:txBody>
      </p:sp>
      <p:sp>
        <p:nvSpPr>
          <p:cNvPr id="17" name="Rectangle 16">
            <a:extLst>
              <a:ext uri="{FF2B5EF4-FFF2-40B4-BE49-F238E27FC236}">
                <a16:creationId xmlns:a16="http://schemas.microsoft.com/office/drawing/2014/main" id="{B27BEA47-1CEF-2FA4-AF21-52426FE9780E}"/>
              </a:ext>
            </a:extLst>
          </p:cNvPr>
          <p:cNvSpPr/>
          <p:nvPr/>
        </p:nvSpPr>
        <p:spPr>
          <a:xfrm>
            <a:off x="1218" y="0"/>
            <a:ext cx="12190782" cy="6917056"/>
          </a:xfrm>
          <a:prstGeom prst="rect">
            <a:avLst/>
          </a:prstGeom>
          <a:solidFill>
            <a:schemeClr val="bg1">
              <a:alpha val="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 name="BootloaderInfo">
            <a:extLst>
              <a:ext uri="{FF2B5EF4-FFF2-40B4-BE49-F238E27FC236}">
                <a16:creationId xmlns:a16="http://schemas.microsoft.com/office/drawing/2014/main" id="{566FD901-841F-2F26-FBD0-8A8B4B77A287}"/>
              </a:ext>
            </a:extLst>
          </p:cNvPr>
          <p:cNvSpPr txBox="1"/>
          <p:nvPr/>
        </p:nvSpPr>
        <p:spPr>
          <a:xfrm>
            <a:off x="7620" y="6327583"/>
            <a:ext cx="2689861" cy="523220"/>
          </a:xfrm>
          <a:prstGeom prst="rect">
            <a:avLst/>
          </a:prstGeom>
          <a:noFill/>
        </p:spPr>
        <p:txBody>
          <a:bodyPr wrap="square" rtlCol="0">
            <a:spAutoFit/>
          </a:bodyPr>
          <a:lstStyle/>
          <a:p>
            <a:r>
              <a:rPr lang="en-US" sz="700">
                <a:latin typeface="Consolas" panose="020B0609020204030204" pitchFamily="49" charset="0"/>
              </a:rPr>
              <a:t>Loader: LightBoot 3.0</a:t>
            </a:r>
          </a:p>
          <a:p>
            <a:r>
              <a:rPr lang="en-US" sz="700">
                <a:latin typeface="Consolas" panose="020B0609020204030204" pitchFamily="49" charset="0"/>
              </a:rPr>
              <a:t>Date: 2024-12-08</a:t>
            </a:r>
          </a:p>
          <a:p>
            <a:r>
              <a:rPr lang="en-US" sz="700">
                <a:latin typeface="Consolas" panose="020B0609020204030204" pitchFamily="49" charset="0"/>
              </a:rPr>
              <a:t>Boot delay: 0 second(s)</a:t>
            </a:r>
          </a:p>
          <a:p>
            <a:r>
              <a:rPr lang="en-US" sz="700">
                <a:latin typeface="Consolas" panose="020B0609020204030204" pitchFamily="49" charset="0"/>
              </a:rPr>
              <a:t>Macros enabled</a:t>
            </a:r>
            <a:endParaRPr lang="et-EE" sz="700" dirty="0">
              <a:latin typeface="Consolas" panose="020B0609020204030204" pitchFamily="49" charset="0"/>
            </a:endParaRPr>
          </a:p>
        </p:txBody>
      </p:sp>
      <p:sp>
        <p:nvSpPr>
          <p:cNvPr id="5" name="Bootdelay" hidden="1">
            <a:extLst>
              <a:ext uri="{FF2B5EF4-FFF2-40B4-BE49-F238E27FC236}">
                <a16:creationId xmlns:a16="http://schemas.microsoft.com/office/drawing/2014/main" id="{C6A24544-8C55-8626-478D-F355BD1A1D37}"/>
              </a:ext>
            </a:extLst>
          </p:cNvPr>
          <p:cNvSpPr txBox="1"/>
          <p:nvPr/>
        </p:nvSpPr>
        <p:spPr>
          <a:xfrm>
            <a:off x="1" y="6902970"/>
            <a:ext cx="1043796" cy="369332"/>
          </a:xfrm>
          <a:prstGeom prst="rect">
            <a:avLst/>
          </a:prstGeom>
          <a:noFill/>
        </p:spPr>
        <p:txBody>
          <a:bodyPr wrap="square" rtlCol="0">
            <a:spAutoFit/>
          </a:bodyPr>
          <a:lstStyle/>
          <a:p>
            <a:r>
              <a:rPr lang="et-EE"/>
              <a:t>1</a:t>
            </a:r>
            <a:endParaRPr lang="et-EE" dirty="0"/>
          </a:p>
        </p:txBody>
      </p:sp>
    </p:spTree>
    <p:controls>
      <mc:AlternateContent xmlns:mc="http://schemas.openxmlformats.org/markup-compatibility/2006">
        <mc:Choice xmlns:v="urn:schemas-microsoft-com:vml" Requires="v">
          <p:control name="Label1" r:id="rId3" imgW="9360" imgH="47520"/>
        </mc:Choice>
        <mc:Fallback>
          <p:control name="Label1" r:id="rId3" imgW="9360" imgH="47520">
            <p:pic>
              <p:nvPicPr>
                <p:cNvPr id="4" name="Label1" hidden="1">
                  <a:extLst>
                    <a:ext uri="{FF2B5EF4-FFF2-40B4-BE49-F238E27FC236}">
                      <a16:creationId xmlns:a16="http://schemas.microsoft.com/office/drawing/2014/main" id="{D16D3839-0AB2-4804-97E4-75C1EC9E0030}"/>
                    </a:ext>
                  </a:extLst>
                </p:cNvPr>
                <p:cNvPicPr>
                  <a:picLocks/>
                </p:cNvPicPr>
                <p:nvPr/>
              </p:nvPicPr>
              <p:blipFill>
                <a:blip r:embed="rId6"/>
                <a:stretch>
                  <a:fillRect/>
                </a:stretch>
              </p:blipFill>
              <p:spPr>
                <a:xfrm>
                  <a:off x="-1" y="-1"/>
                  <a:ext cx="12700" cy="45719"/>
                </a:xfrm>
                <a:prstGeom prst="rect">
                  <a:avLst/>
                </a:prstGeom>
              </p:spPr>
            </p:pic>
          </p:control>
        </mc:Fallback>
      </mc:AlternateContent>
    </p:controls>
    <p:extLst>
      <p:ext uri="{BB962C8B-B14F-4D97-AF65-F5344CB8AC3E}">
        <p14:creationId xmlns:p14="http://schemas.microsoft.com/office/powerpoint/2010/main" val="19238935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7" fill="hold" display="0">
                  <p:stCondLst>
                    <p:cond delay="indefinite"/>
                  </p:stCondLst>
                  <p:endCondLst>
                    <p:cond evt="onStopAudio" delay="0">
                      <p:tgtEl>
                        <p:sldTgt/>
                      </p:tgtEl>
                    </p:cond>
                  </p:endCondLst>
                </p:cTn>
                <p:tgtEl>
                  <p:spTgt spid="3"/>
                </p:tgtEl>
              </p:cMediaNode>
            </p:audio>
          </p:childTnLst>
        </p:cTn>
      </p:par>
    </p:tnLst>
    <p:bldLst>
      <p:bldP spid="16" grpId="0"/>
      <p:bldP spid="63" grpId="0" animBg="1"/>
      <p:bldP spid="68" grpId="0" animBg="1"/>
      <p:bldP spid="6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name="Slide10">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4F803C98-1DCC-D1B4-BF31-731878024564}"/>
              </a:ext>
            </a:extLst>
          </p:cNvPr>
          <p:cNvSpPr txBox="1"/>
          <p:nvPr/>
        </p:nvSpPr>
        <p:spPr>
          <a:xfrm>
            <a:off x="1580072" y="-369332"/>
            <a:ext cx="9031856" cy="369332"/>
          </a:xfrm>
          <a:prstGeom prst="rect">
            <a:avLst/>
          </a:prstGeom>
          <a:noFill/>
        </p:spPr>
        <p:txBody>
          <a:bodyPr wrap="square" rtlCol="0">
            <a:spAutoFit/>
          </a:bodyPr>
          <a:lstStyle/>
          <a:p>
            <a:pPr algn="ctr"/>
            <a:r>
              <a:rPr lang="et-EE" dirty="0">
                <a:solidFill>
                  <a:srgbClr val="00B0F0"/>
                </a:solidFill>
                <a:latin typeface="Consolas" panose="020B0609020204030204" pitchFamily="49" charset="0"/>
              </a:rPr>
              <a:t>/Users directory</a:t>
            </a:r>
            <a:endParaRPr lang="en-US" dirty="0">
              <a:solidFill>
                <a:srgbClr val="00B0F0"/>
              </a:solidFill>
              <a:latin typeface="Consolas" panose="020B0609020204030204" pitchFamily="49" charset="0"/>
            </a:endParaRPr>
          </a:p>
        </p:txBody>
      </p:sp>
    </p:spTree>
    <p:extLst>
      <p:ext uri="{BB962C8B-B14F-4D97-AF65-F5344CB8AC3E}">
        <p14:creationId xmlns:p14="http://schemas.microsoft.com/office/powerpoint/2010/main" val="328883711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gradFill>
          <a:gsLst>
            <a:gs pos="100000">
              <a:srgbClr val="7030A0"/>
            </a:gs>
            <a:gs pos="18000">
              <a:srgbClr val="500000"/>
            </a:gs>
          </a:gsLst>
          <a:lin ang="2700000" scaled="1"/>
        </a:gradFill>
        <a:effectLst/>
      </p:bgPr>
    </p:bg>
    <p:spTree>
      <p:nvGrpSpPr>
        <p:cNvPr id="1" name=""/>
        <p:cNvGrpSpPr/>
        <p:nvPr/>
      </p:nvGrpSpPr>
      <p:grpSpPr>
        <a:xfrm>
          <a:off x="0" y="0"/>
          <a:ext cx="0" cy="0"/>
          <a:chOff x="0" y="0"/>
          <a:chExt cx="0" cy="0"/>
        </a:xfrm>
      </p:grpSpPr>
      <p:sp>
        <p:nvSpPr>
          <p:cNvPr id="4" name="StatusText">
            <a:extLst>
              <a:ext uri="{FF2B5EF4-FFF2-40B4-BE49-F238E27FC236}">
                <a16:creationId xmlns:a16="http://schemas.microsoft.com/office/drawing/2014/main" id="{87F14959-AD4D-DB19-5500-6B7B358F8E00}"/>
              </a:ext>
            </a:extLst>
          </p:cNvPr>
          <p:cNvSpPr txBox="1"/>
          <p:nvPr/>
        </p:nvSpPr>
        <p:spPr>
          <a:xfrm>
            <a:off x="3071637" y="3911042"/>
            <a:ext cx="6048725" cy="369332"/>
          </a:xfrm>
          <a:prstGeom prst="rect">
            <a:avLst/>
          </a:prstGeom>
          <a:noFill/>
        </p:spPr>
        <p:txBody>
          <a:bodyPr wrap="square" rtlCol="0">
            <a:spAutoFit/>
          </a:bodyPr>
          <a:lstStyle/>
          <a:p>
            <a:pPr algn="ctr"/>
            <a:r>
              <a:rPr lang="et-EE">
                <a:solidFill>
                  <a:schemeClr val="bg1"/>
                </a:solidFill>
                <a:latin typeface="Consolas" panose="020B0609020204030204" pitchFamily="49" charset="0"/>
              </a:rPr>
              <a:t>Missing update file</a:t>
            </a:r>
            <a:endParaRPr lang="et-EE" dirty="0">
              <a:solidFill>
                <a:schemeClr val="bg1"/>
              </a:solidFill>
              <a:latin typeface="Consolas" panose="020B0609020204030204" pitchFamily="49" charset="0"/>
            </a:endParaRPr>
          </a:p>
        </p:txBody>
      </p:sp>
      <p:sp>
        <p:nvSpPr>
          <p:cNvPr id="5" name="FirmwareSource" hidden="1">
            <a:extLst>
              <a:ext uri="{FF2B5EF4-FFF2-40B4-BE49-F238E27FC236}">
                <a16:creationId xmlns:a16="http://schemas.microsoft.com/office/drawing/2014/main" id="{0C060FE4-4A54-DBA7-2A6D-7AFFC67FDE68}"/>
              </a:ext>
            </a:extLst>
          </p:cNvPr>
          <p:cNvSpPr txBox="1"/>
          <p:nvPr/>
        </p:nvSpPr>
        <p:spPr>
          <a:xfrm>
            <a:off x="0" y="-369332"/>
            <a:ext cx="9120362" cy="369332"/>
          </a:xfrm>
          <a:prstGeom prst="rect">
            <a:avLst/>
          </a:prstGeom>
          <a:noFill/>
        </p:spPr>
        <p:txBody>
          <a:bodyPr wrap="square" rtlCol="0">
            <a:spAutoFit/>
          </a:bodyPr>
          <a:lstStyle/>
          <a:p>
            <a:r>
              <a:rPr lang="et-EE">
                <a:latin typeface="Consolas" panose="020B0609020204030204" pitchFamily="49" charset="0"/>
              </a:rPr>
              <a:t>null</a:t>
            </a:r>
            <a:endParaRPr lang="et-EE" dirty="0">
              <a:latin typeface="Consolas" panose="020B0609020204030204" pitchFamily="49" charset="0"/>
            </a:endParaRPr>
          </a:p>
        </p:txBody>
      </p:sp>
      <p:sp>
        <p:nvSpPr>
          <p:cNvPr id="6" name="Notice">
            <a:extLst>
              <a:ext uri="{FF2B5EF4-FFF2-40B4-BE49-F238E27FC236}">
                <a16:creationId xmlns:a16="http://schemas.microsoft.com/office/drawing/2014/main" id="{34A3C75C-C05C-B708-E80C-9B997BC86E83}"/>
              </a:ext>
            </a:extLst>
          </p:cNvPr>
          <p:cNvSpPr txBox="1"/>
          <p:nvPr/>
        </p:nvSpPr>
        <p:spPr>
          <a:xfrm>
            <a:off x="0" y="4420445"/>
            <a:ext cx="12192000" cy="276999"/>
          </a:xfrm>
          <a:prstGeom prst="rect">
            <a:avLst/>
          </a:prstGeom>
          <a:noFill/>
        </p:spPr>
        <p:txBody>
          <a:bodyPr wrap="square" rtlCol="0">
            <a:spAutoFit/>
          </a:bodyPr>
          <a:lstStyle/>
          <a:p>
            <a:pPr algn="ctr"/>
            <a:r>
              <a:rPr lang="en-US" sz="1200">
                <a:solidFill>
                  <a:schemeClr val="bg1"/>
                </a:solidFill>
                <a:latin typeface="Consolas" panose="020B0609020204030204" pitchFamily="49" charset="0"/>
              </a:rPr>
              <a:t>In order to update, an update file must be selected first!</a:t>
            </a:r>
            <a:endParaRPr lang="en-US" sz="1200" dirty="0">
              <a:solidFill>
                <a:schemeClr val="bg1"/>
              </a:solidFill>
              <a:latin typeface="Consolas" panose="020B0609020204030204" pitchFamily="49" charset="0"/>
            </a:endParaRPr>
          </a:p>
        </p:txBody>
      </p:sp>
      <p:sp>
        <p:nvSpPr>
          <p:cNvPr id="7" name="Version">
            <a:extLst>
              <a:ext uri="{FF2B5EF4-FFF2-40B4-BE49-F238E27FC236}">
                <a16:creationId xmlns:a16="http://schemas.microsoft.com/office/drawing/2014/main" id="{B44BB0CE-3FB1-42AD-FA2C-49B80DE37610}"/>
              </a:ext>
            </a:extLst>
          </p:cNvPr>
          <p:cNvSpPr txBox="1"/>
          <p:nvPr/>
        </p:nvSpPr>
        <p:spPr>
          <a:xfrm>
            <a:off x="0" y="0"/>
            <a:ext cx="12192000" cy="276999"/>
          </a:xfrm>
          <a:prstGeom prst="rect">
            <a:avLst/>
          </a:prstGeom>
          <a:noFill/>
        </p:spPr>
        <p:txBody>
          <a:bodyPr wrap="square" rtlCol="0">
            <a:spAutoFit/>
          </a:bodyPr>
          <a:lstStyle/>
          <a:p>
            <a:r>
              <a:rPr lang="et-EE" sz="1200" dirty="0">
                <a:solidFill>
                  <a:schemeClr val="bg1"/>
                </a:solidFill>
                <a:latin typeface="Consolas" panose="020B0609020204030204" pitchFamily="49" charset="0"/>
              </a:rPr>
              <a:t>DFU 0.2</a:t>
            </a:r>
            <a:endParaRPr lang="en-US" sz="1200" dirty="0">
              <a:solidFill>
                <a:schemeClr val="bg1"/>
              </a:solidFill>
              <a:latin typeface="Consolas" panose="020B0609020204030204" pitchFamily="49" charset="0"/>
            </a:endParaRPr>
          </a:p>
        </p:txBody>
      </p:sp>
      <p:sp>
        <p:nvSpPr>
          <p:cNvPr id="8" name="Bootwarning2">
            <a:extLst>
              <a:ext uri="{FF2B5EF4-FFF2-40B4-BE49-F238E27FC236}">
                <a16:creationId xmlns:a16="http://schemas.microsoft.com/office/drawing/2014/main" id="{70A09700-AF35-B47A-375B-049B7DFF8E13}"/>
              </a:ext>
            </a:extLst>
          </p:cNvPr>
          <p:cNvSpPr/>
          <p:nvPr/>
        </p:nvSpPr>
        <p:spPr>
          <a:xfrm>
            <a:off x="5225860" y="1978114"/>
            <a:ext cx="1740280" cy="1492364"/>
          </a:xfrm>
          <a:prstGeom prst="triangle">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800" dirty="0">
                <a:solidFill>
                  <a:schemeClr val="bg1"/>
                </a:solidFill>
                <a:latin typeface="Candara" panose="020E0502030303020204" pitchFamily="34" charset="0"/>
              </a:rPr>
              <a:t> </a:t>
            </a:r>
            <a:endParaRPr lang="et-EE" sz="7200" dirty="0">
              <a:solidFill>
                <a:schemeClr val="bg1"/>
              </a:solidFill>
              <a:latin typeface="Candara" panose="020E0502030303020204" pitchFamily="34" charset="0"/>
            </a:endParaRPr>
          </a:p>
        </p:txBody>
      </p:sp>
      <p:sp>
        <p:nvSpPr>
          <p:cNvPr id="10" name="Bootwarning1">
            <a:extLst>
              <a:ext uri="{FF2B5EF4-FFF2-40B4-BE49-F238E27FC236}">
                <a16:creationId xmlns:a16="http://schemas.microsoft.com/office/drawing/2014/main" id="{28D22701-FF8E-3C5E-D199-5F957E855CD7}"/>
              </a:ext>
            </a:extLst>
          </p:cNvPr>
          <p:cNvSpPr/>
          <p:nvPr/>
        </p:nvSpPr>
        <p:spPr>
          <a:xfrm>
            <a:off x="5225860" y="1978114"/>
            <a:ext cx="1740280" cy="1492364"/>
          </a:xfrm>
          <a:prstGeom prst="triangl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8000" b="0" i="0" u="none" strike="noStrike" kern="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2800" b="0" i="0" u="none" strike="noStrike" kern="0" cap="none" spc="0" normalizeH="0" baseline="0" noProof="0" dirty="0">
                <a:ln>
                  <a:noFill/>
                </a:ln>
                <a:solidFill>
                  <a:prstClr val="black"/>
                </a:solidFill>
                <a:effectLst/>
                <a:uLnTx/>
                <a:uFillTx/>
                <a:latin typeface="Calibri"/>
                <a:ea typeface="+mn-ea"/>
                <a:cs typeface="+mn-cs"/>
              </a:rPr>
              <a:t> </a:t>
            </a:r>
            <a:endParaRPr kumimoji="0" lang="et-EE" sz="7200" b="0" i="0" u="none" strike="noStrike" kern="0" cap="none" spc="0" normalizeH="0" baseline="0" noProof="0" dirty="0">
              <a:ln>
                <a:noFill/>
              </a:ln>
              <a:solidFill>
                <a:prstClr val="black"/>
              </a:solidFill>
              <a:effectLst/>
              <a:uLnTx/>
              <a:uFillTx/>
              <a:latin typeface="Calibri"/>
              <a:ea typeface="+mn-ea"/>
              <a:cs typeface="+mn-cs"/>
            </a:endParaRPr>
          </a:p>
        </p:txBody>
      </p:sp>
    </p:spTree>
    <p:controls>
      <mc:AlternateContent xmlns:mc="http://schemas.openxmlformats.org/markup-compatibility/2006">
        <mc:Choice xmlns:v="urn:schemas-microsoft-com:vml" Requires="v">
          <p:control name="AxHelper" r:id="rId1" imgW="914400" imgH="276120"/>
        </mc:Choice>
        <mc:Fallback>
          <p:control name="AxHelper" r:id="rId1" imgW="914400" imgH="276120">
            <p:pic>
              <p:nvPicPr>
                <p:cNvPr id="17" name="AxHelper">
                  <a:extLst>
                    <a:ext uri="{FF2B5EF4-FFF2-40B4-BE49-F238E27FC236}">
                      <a16:creationId xmlns:a16="http://schemas.microsoft.com/office/drawing/2014/main" id="{02345FD3-FB5D-FF1F-7197-84B8E553FE9F}"/>
                    </a:ext>
                  </a:extLst>
                </p:cNvPr>
                <p:cNvPicPr>
                  <a:picLocks/>
                </p:cNvPicPr>
                <p:nvPr/>
              </p:nvPicPr>
              <p:blipFill>
                <a:blip r:embed="rId5"/>
                <a:stretch>
                  <a:fillRect/>
                </a:stretch>
              </p:blipFill>
              <p:spPr>
                <a:xfrm>
                  <a:off x="11191875" y="-318701"/>
                  <a:ext cx="914400" cy="276999"/>
                </a:xfrm>
                <a:prstGeom prst="rect">
                  <a:avLst/>
                </a:prstGeom>
              </p:spPr>
            </p:pic>
          </p:control>
        </mc:Fallback>
      </mc:AlternateContent>
      <mc:AlternateContent xmlns:mc="http://schemas.openxmlformats.org/markup-compatibility/2006">
        <mc:Choice xmlns:v="urn:schemas-microsoft-com:vml" Requires="v">
          <p:control name="Label1" r:id="rId2" imgW="914400" imgH="914400"/>
        </mc:Choice>
        <mc:Fallback>
          <p:control name="Label1" r:id="rId2" imgW="914400" imgH="914400">
            <p:pic>
              <p:nvPicPr>
                <p:cNvPr id="2" name="Label1" hidden="1">
                  <a:extLst>
                    <a:ext uri="{FF2B5EF4-FFF2-40B4-BE49-F238E27FC236}">
                      <a16:creationId xmlns:a16="http://schemas.microsoft.com/office/drawing/2014/main" id="{8C843E3C-9059-DB91-9924-5006EC886A77}"/>
                    </a:ext>
                  </a:extLst>
                </p:cNvPr>
                <p:cNvPicPr>
                  <a:picLocks/>
                </p:cNvPicPr>
                <p:nvPr/>
              </p:nvPicPr>
              <p:blipFill>
                <a:blip r:embed="rId6"/>
                <a:stretch>
                  <a:fillRect/>
                </a:stretch>
              </p:blipFill>
              <p:spPr>
                <a:xfrm>
                  <a:off x="-627063" y="1978025"/>
                  <a:ext cx="914401" cy="914400"/>
                </a:xfrm>
                <a:prstGeom prst="rect">
                  <a:avLst/>
                </a:prstGeom>
              </p:spPr>
            </p:pic>
          </p:control>
        </mc:Fallback>
      </mc:AlternateContent>
    </p:controls>
    <p:extLst>
      <p:ext uri="{BB962C8B-B14F-4D97-AF65-F5344CB8AC3E}">
        <p14:creationId xmlns:p14="http://schemas.microsoft.com/office/powerpoint/2010/main" val="14160280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3000"/>
                                  </p:stCondLst>
                                  <p:childTnLst>
                                    <p:anim calcmode="discrete" valueType="str">
                                      <p:cBhvr>
                                        <p:cTn id="6" dur="3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blipFill>
          <a:blip r:embed="rId4"/>
          <a:stretch>
            <a:fillRect/>
          </a:stretch>
        </a:blipFill>
        <a:effectLst/>
      </p:bgPr>
    </p:bg>
    <p:spTree>
      <p:nvGrpSpPr>
        <p:cNvPr id="1" name=""/>
        <p:cNvGrpSpPr/>
        <p:nvPr/>
      </p:nvGrpSpPr>
      <p:grpSpPr>
        <a:xfrm>
          <a:off x="0" y="0"/>
          <a:ext cx="0" cy="0"/>
          <a:chOff x="0" y="0"/>
          <a:chExt cx="0" cy="0"/>
        </a:xfrm>
      </p:grpSpPr>
      <p:sp>
        <p:nvSpPr>
          <p:cNvPr id="37" name="Ristkülik 36">
            <a:extLst>
              <a:ext uri="{FF2B5EF4-FFF2-40B4-BE49-F238E27FC236}">
                <a16:creationId xmlns:a16="http://schemas.microsoft.com/office/drawing/2014/main" id="{04EE23FB-F2BF-2583-5B3D-CA3241D41517}"/>
              </a:ext>
            </a:extLst>
          </p:cNvPr>
          <p:cNvSpPr/>
          <p:nvPr/>
        </p:nvSpPr>
        <p:spPr>
          <a:xfrm>
            <a:off x="0" y="0"/>
            <a:ext cx="12192000" cy="6858000"/>
          </a:xfrm>
          <a:prstGeom prst="rect">
            <a:avLst/>
          </a:prstGeom>
          <a:gradFill>
            <a:gsLst>
              <a:gs pos="5000">
                <a:srgbClr val="005AC8"/>
              </a:gs>
              <a:gs pos="98000">
                <a:srgbClr val="0000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9" name="Ristkülik 28">
            <a:extLst>
              <a:ext uri="{FF2B5EF4-FFF2-40B4-BE49-F238E27FC236}">
                <a16:creationId xmlns:a16="http://schemas.microsoft.com/office/drawing/2014/main" id="{92CD8F8D-4274-F087-90FB-FBDF2C47477C}"/>
              </a:ext>
            </a:extLst>
          </p:cNvPr>
          <p:cNvSpPr/>
          <p:nvPr/>
        </p:nvSpPr>
        <p:spPr>
          <a:xfrm>
            <a:off x="0" y="0"/>
            <a:ext cx="12192000" cy="6858000"/>
          </a:xfrm>
          <a:prstGeom prst="rect">
            <a:avLst/>
          </a:prstGeom>
          <a:solidFill>
            <a:srgbClr val="000000">
              <a:alpha val="4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31" name="UsernameLabel">
            <a:extLst>
              <a:ext uri="{FF2B5EF4-FFF2-40B4-BE49-F238E27FC236}">
                <a16:creationId xmlns:a16="http://schemas.microsoft.com/office/drawing/2014/main" id="{0F99DDAF-2F21-76A6-A10D-588F49A6EAA5}"/>
              </a:ext>
            </a:extLst>
          </p:cNvPr>
          <p:cNvSpPr txBox="1"/>
          <p:nvPr/>
        </p:nvSpPr>
        <p:spPr>
          <a:xfrm>
            <a:off x="678726" y="704071"/>
            <a:ext cx="10763973" cy="307777"/>
          </a:xfrm>
          <a:prstGeom prst="rect">
            <a:avLst/>
          </a:prstGeom>
          <a:noFill/>
        </p:spPr>
        <p:txBody>
          <a:bodyPr wrap="square" rtlCol="0">
            <a:spAutoFit/>
          </a:bodyPr>
          <a:lstStyle/>
          <a:p>
            <a:pPr algn="ctr"/>
            <a:r>
              <a:rPr lang="et-EE" sz="1400" dirty="0">
                <a:latin typeface="Candara" panose="020E0502030303020204" pitchFamily="34" charset="0"/>
              </a:rPr>
              <a:t>Please wait…</a:t>
            </a:r>
          </a:p>
        </p:txBody>
      </p:sp>
      <p:sp>
        <p:nvSpPr>
          <p:cNvPr id="36" name="Bootlogo">
            <a:extLst>
              <a:ext uri="{FF2B5EF4-FFF2-40B4-BE49-F238E27FC236}">
                <a16:creationId xmlns:a16="http://schemas.microsoft.com/office/drawing/2014/main" id="{4E9BF2F1-03D4-96ED-D49C-D2BBCD74AFD2}"/>
              </a:ext>
            </a:extLst>
          </p:cNvPr>
          <p:cNvSpPr/>
          <p:nvPr/>
        </p:nvSpPr>
        <p:spPr>
          <a:xfrm flipH="1">
            <a:off x="5139326" y="5172406"/>
            <a:ext cx="1546772" cy="160782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8600000" scaled="0"/>
            <a:tileRect/>
          </a:gradFill>
          <a:ln w="12700" cap="flat" cmpd="sng" algn="ctr">
            <a:noFill/>
            <a:prstDash val="solid"/>
            <a:miter lim="800000"/>
          </a:ln>
          <a:effectLst>
            <a:glow rad="812800">
              <a:srgbClr val="000000">
                <a:alpha val="24000"/>
              </a:srgbClr>
            </a:glow>
          </a:effectLst>
          <a:scene3d>
            <a:camera prst="orthographicFront"/>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endParaRPr>
          </a:p>
        </p:txBody>
      </p:sp>
      <p:sp>
        <p:nvSpPr>
          <p:cNvPr id="11" name="Täht 5-tipuline 2">
            <a:extLst>
              <a:ext uri="{FF2B5EF4-FFF2-40B4-BE49-F238E27FC236}">
                <a16:creationId xmlns:a16="http://schemas.microsoft.com/office/drawing/2014/main" id="{C2140407-02FE-C45A-6C59-7320A619A7A7}"/>
              </a:ext>
            </a:extLst>
          </p:cNvPr>
          <p:cNvSpPr/>
          <p:nvPr/>
        </p:nvSpPr>
        <p:spPr>
          <a:xfrm rot="1066431">
            <a:off x="2716845" y="4093626"/>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 name="Täht 5-tipuline 3">
            <a:extLst>
              <a:ext uri="{FF2B5EF4-FFF2-40B4-BE49-F238E27FC236}">
                <a16:creationId xmlns:a16="http://schemas.microsoft.com/office/drawing/2014/main" id="{65246127-07B6-0C5E-55F8-83A5569212DF}"/>
              </a:ext>
            </a:extLst>
          </p:cNvPr>
          <p:cNvSpPr/>
          <p:nvPr/>
        </p:nvSpPr>
        <p:spPr>
          <a:xfrm rot="20792400">
            <a:off x="3171577" y="3733273"/>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3" name="Täht 5-tipuline 4">
            <a:extLst>
              <a:ext uri="{FF2B5EF4-FFF2-40B4-BE49-F238E27FC236}">
                <a16:creationId xmlns:a16="http://schemas.microsoft.com/office/drawing/2014/main" id="{D418E290-71EE-A50A-C05C-A4317B302EE6}"/>
              </a:ext>
            </a:extLst>
          </p:cNvPr>
          <p:cNvSpPr/>
          <p:nvPr/>
        </p:nvSpPr>
        <p:spPr>
          <a:xfrm rot="19072369">
            <a:off x="3441842" y="4117221"/>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Täht 5-tipuline 6">
            <a:extLst>
              <a:ext uri="{FF2B5EF4-FFF2-40B4-BE49-F238E27FC236}">
                <a16:creationId xmlns:a16="http://schemas.microsoft.com/office/drawing/2014/main" id="{7DB45A9B-6135-08A4-BE7A-E7766A1C5E6A}"/>
              </a:ext>
            </a:extLst>
          </p:cNvPr>
          <p:cNvSpPr/>
          <p:nvPr/>
        </p:nvSpPr>
        <p:spPr>
          <a:xfrm>
            <a:off x="2352202" y="369895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5" name="Täht 5-tipuline 7">
            <a:extLst>
              <a:ext uri="{FF2B5EF4-FFF2-40B4-BE49-F238E27FC236}">
                <a16:creationId xmlns:a16="http://schemas.microsoft.com/office/drawing/2014/main" id="{92A27B44-F780-E171-742B-F0E645D76773}"/>
              </a:ext>
            </a:extLst>
          </p:cNvPr>
          <p:cNvSpPr/>
          <p:nvPr/>
        </p:nvSpPr>
        <p:spPr>
          <a:xfrm rot="620454">
            <a:off x="2892732" y="3284849"/>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 name="Täht 5-tipuline 8">
            <a:extLst>
              <a:ext uri="{FF2B5EF4-FFF2-40B4-BE49-F238E27FC236}">
                <a16:creationId xmlns:a16="http://schemas.microsoft.com/office/drawing/2014/main" id="{E350E4E4-C629-4E88-B9F5-7634FCE58094}"/>
              </a:ext>
            </a:extLst>
          </p:cNvPr>
          <p:cNvSpPr/>
          <p:nvPr/>
        </p:nvSpPr>
        <p:spPr>
          <a:xfrm rot="18275499">
            <a:off x="3474016" y="336635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7" name="Täht 5-tipuline 10">
            <a:extLst>
              <a:ext uri="{FF2B5EF4-FFF2-40B4-BE49-F238E27FC236}">
                <a16:creationId xmlns:a16="http://schemas.microsoft.com/office/drawing/2014/main" id="{3F1071CC-B1B5-97D2-28E1-5C2F6203BC81}"/>
              </a:ext>
            </a:extLst>
          </p:cNvPr>
          <p:cNvSpPr/>
          <p:nvPr/>
        </p:nvSpPr>
        <p:spPr>
          <a:xfrm rot="17771047">
            <a:off x="3945908" y="3709678"/>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8" name="Täht 5-tipuline 11">
            <a:extLst>
              <a:ext uri="{FF2B5EF4-FFF2-40B4-BE49-F238E27FC236}">
                <a16:creationId xmlns:a16="http://schemas.microsoft.com/office/drawing/2014/main" id="{F020EBD7-C87D-1D99-331B-B6A32D696575}"/>
              </a:ext>
            </a:extLst>
          </p:cNvPr>
          <p:cNvSpPr/>
          <p:nvPr/>
        </p:nvSpPr>
        <p:spPr>
          <a:xfrm rot="17050996">
            <a:off x="4811118" y="347026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9" name="Täht 5-tipuline 12">
            <a:extLst>
              <a:ext uri="{FF2B5EF4-FFF2-40B4-BE49-F238E27FC236}">
                <a16:creationId xmlns:a16="http://schemas.microsoft.com/office/drawing/2014/main" id="{D2A06100-F146-2F40-7E21-52284D7D7C0D}"/>
              </a:ext>
            </a:extLst>
          </p:cNvPr>
          <p:cNvSpPr/>
          <p:nvPr/>
        </p:nvSpPr>
        <p:spPr>
          <a:xfrm rot="18116485">
            <a:off x="4219109" y="414081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0" name="Täht 5-tipuline 13">
            <a:extLst>
              <a:ext uri="{FF2B5EF4-FFF2-40B4-BE49-F238E27FC236}">
                <a16:creationId xmlns:a16="http://schemas.microsoft.com/office/drawing/2014/main" id="{886B2548-3808-ECFE-5A88-146C7C0373E6}"/>
              </a:ext>
            </a:extLst>
          </p:cNvPr>
          <p:cNvSpPr/>
          <p:nvPr/>
        </p:nvSpPr>
        <p:spPr>
          <a:xfrm rot="17969344">
            <a:off x="5072803" y="395164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1" name="Täht 5-tipuline 14">
            <a:extLst>
              <a:ext uri="{FF2B5EF4-FFF2-40B4-BE49-F238E27FC236}">
                <a16:creationId xmlns:a16="http://schemas.microsoft.com/office/drawing/2014/main" id="{6FDED7B5-6964-CF17-2683-1B07561988D9}"/>
              </a:ext>
            </a:extLst>
          </p:cNvPr>
          <p:cNvSpPr/>
          <p:nvPr/>
        </p:nvSpPr>
        <p:spPr>
          <a:xfrm rot="18850530">
            <a:off x="6237734" y="390744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Täht 5-tipuline 15">
            <a:extLst>
              <a:ext uri="{FF2B5EF4-FFF2-40B4-BE49-F238E27FC236}">
                <a16:creationId xmlns:a16="http://schemas.microsoft.com/office/drawing/2014/main" id="{9071849A-BA4C-220E-6A81-15F57097BB7E}"/>
              </a:ext>
            </a:extLst>
          </p:cNvPr>
          <p:cNvSpPr/>
          <p:nvPr/>
        </p:nvSpPr>
        <p:spPr>
          <a:xfrm rot="15096320">
            <a:off x="6713915" y="353535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3" name="Täht 5-tipuline 16">
            <a:extLst>
              <a:ext uri="{FF2B5EF4-FFF2-40B4-BE49-F238E27FC236}">
                <a16:creationId xmlns:a16="http://schemas.microsoft.com/office/drawing/2014/main" id="{B58FA9FC-CB8D-4884-8471-BB42C23F6567}"/>
              </a:ext>
            </a:extLst>
          </p:cNvPr>
          <p:cNvSpPr/>
          <p:nvPr/>
        </p:nvSpPr>
        <p:spPr>
          <a:xfrm rot="21101928">
            <a:off x="7137610" y="38824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 name="Täht 5-tipuline 17">
            <a:extLst>
              <a:ext uri="{FF2B5EF4-FFF2-40B4-BE49-F238E27FC236}">
                <a16:creationId xmlns:a16="http://schemas.microsoft.com/office/drawing/2014/main" id="{5453861E-86EB-9EEB-0170-E0DC7022B36A}"/>
              </a:ext>
            </a:extLst>
          </p:cNvPr>
          <p:cNvSpPr/>
          <p:nvPr/>
        </p:nvSpPr>
        <p:spPr>
          <a:xfrm rot="595714">
            <a:off x="6690321" y="403331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Täht 5-tipuline 18">
            <a:extLst>
              <a:ext uri="{FF2B5EF4-FFF2-40B4-BE49-F238E27FC236}">
                <a16:creationId xmlns:a16="http://schemas.microsoft.com/office/drawing/2014/main" id="{9C9ACF6B-2BF4-1FA7-A938-FC73B0A092AC}"/>
              </a:ext>
            </a:extLst>
          </p:cNvPr>
          <p:cNvSpPr/>
          <p:nvPr/>
        </p:nvSpPr>
        <p:spPr>
          <a:xfrm rot="16200000">
            <a:off x="6025383" y="3561829"/>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6" name="Täht 5-tipuline 19">
            <a:extLst>
              <a:ext uri="{FF2B5EF4-FFF2-40B4-BE49-F238E27FC236}">
                <a16:creationId xmlns:a16="http://schemas.microsoft.com/office/drawing/2014/main" id="{76B7AA6A-166F-D776-5E48-A515D5B3C89B}"/>
              </a:ext>
            </a:extLst>
          </p:cNvPr>
          <p:cNvSpPr/>
          <p:nvPr/>
        </p:nvSpPr>
        <p:spPr>
          <a:xfrm rot="18662637">
            <a:off x="8118865" y="37923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7" name="Täht 5-tipuline 20">
            <a:extLst>
              <a:ext uri="{FF2B5EF4-FFF2-40B4-BE49-F238E27FC236}">
                <a16:creationId xmlns:a16="http://schemas.microsoft.com/office/drawing/2014/main" id="{742D554A-585E-801C-2BE1-B48250047733}"/>
              </a:ext>
            </a:extLst>
          </p:cNvPr>
          <p:cNvSpPr/>
          <p:nvPr/>
        </p:nvSpPr>
        <p:spPr>
          <a:xfrm rot="17642500">
            <a:off x="8625075" y="423138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8" name="Täht 5-tipuline 21">
            <a:extLst>
              <a:ext uri="{FF2B5EF4-FFF2-40B4-BE49-F238E27FC236}">
                <a16:creationId xmlns:a16="http://schemas.microsoft.com/office/drawing/2014/main" id="{94BD8EC1-A629-1658-6883-DD7170880ED6}"/>
              </a:ext>
            </a:extLst>
          </p:cNvPr>
          <p:cNvSpPr/>
          <p:nvPr/>
        </p:nvSpPr>
        <p:spPr>
          <a:xfrm rot="16445928">
            <a:off x="7949011" y="4189602"/>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0" name="Täht 5-tipuline 22">
            <a:extLst>
              <a:ext uri="{FF2B5EF4-FFF2-40B4-BE49-F238E27FC236}">
                <a16:creationId xmlns:a16="http://schemas.microsoft.com/office/drawing/2014/main" id="{EE1E971F-8AAD-2804-2D82-4477F045243F}"/>
              </a:ext>
            </a:extLst>
          </p:cNvPr>
          <p:cNvSpPr/>
          <p:nvPr/>
        </p:nvSpPr>
        <p:spPr>
          <a:xfrm rot="17221125">
            <a:off x="8922823" y="38824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 name="Täht 5-tipuline 23">
            <a:extLst>
              <a:ext uri="{FF2B5EF4-FFF2-40B4-BE49-F238E27FC236}">
                <a16:creationId xmlns:a16="http://schemas.microsoft.com/office/drawing/2014/main" id="{F595909C-FB8E-B9CE-AABC-5F302192112E}"/>
              </a:ext>
            </a:extLst>
          </p:cNvPr>
          <p:cNvSpPr/>
          <p:nvPr/>
        </p:nvSpPr>
        <p:spPr>
          <a:xfrm rot="16370263">
            <a:off x="8253596" y="3389952"/>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3" name="Täht 5-tipuline 24">
            <a:extLst>
              <a:ext uri="{FF2B5EF4-FFF2-40B4-BE49-F238E27FC236}">
                <a16:creationId xmlns:a16="http://schemas.microsoft.com/office/drawing/2014/main" id="{E781B67B-F8B0-98EA-93BF-AD16834F047C}"/>
              </a:ext>
            </a:extLst>
          </p:cNvPr>
          <p:cNvSpPr/>
          <p:nvPr/>
        </p:nvSpPr>
        <p:spPr>
          <a:xfrm rot="16356821">
            <a:off x="9935245" y="391260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 name="ButtonRistkülik lõigatud vastasnurkadega 11">
            <a:extLst>
              <a:ext uri="{FF2B5EF4-FFF2-40B4-BE49-F238E27FC236}">
                <a16:creationId xmlns:a16="http://schemas.microsoft.com/office/drawing/2014/main" id="{FFB3385C-55A2-4CB1-B114-D15F2DDA7E64}"/>
              </a:ext>
            </a:extLst>
          </p:cNvPr>
          <p:cNvSpPr/>
          <p:nvPr/>
        </p:nvSpPr>
        <p:spPr>
          <a:xfrm>
            <a:off x="751154" y="5996824"/>
            <a:ext cx="1475998"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Shut down</a:t>
            </a:r>
          </a:p>
        </p:txBody>
      </p:sp>
      <p:sp>
        <p:nvSpPr>
          <p:cNvPr id="3" name="ButtonRistkülik lõigatud vastasnurkadega 12">
            <a:extLst>
              <a:ext uri="{FF2B5EF4-FFF2-40B4-BE49-F238E27FC236}">
                <a16:creationId xmlns:a16="http://schemas.microsoft.com/office/drawing/2014/main" id="{45B03726-03AB-CB73-DBE6-48144923A590}"/>
              </a:ext>
            </a:extLst>
          </p:cNvPr>
          <p:cNvSpPr/>
          <p:nvPr/>
        </p:nvSpPr>
        <p:spPr>
          <a:xfrm>
            <a:off x="2381991" y="5996823"/>
            <a:ext cx="1475998"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Restart</a:t>
            </a:r>
          </a:p>
        </p:txBody>
      </p:sp>
      <p:sp>
        <p:nvSpPr>
          <p:cNvPr id="4" name="ButtonRistkülik lõigatud vastasnurkadega 14">
            <a:extLst>
              <a:ext uri="{FF2B5EF4-FFF2-40B4-BE49-F238E27FC236}">
                <a16:creationId xmlns:a16="http://schemas.microsoft.com/office/drawing/2014/main" id="{1602D1BC-7780-C89A-7CB2-FDB6B89B2FAF}"/>
              </a:ext>
            </a:extLst>
          </p:cNvPr>
          <p:cNvSpPr/>
          <p:nvPr/>
        </p:nvSpPr>
        <p:spPr>
          <a:xfrm>
            <a:off x="9735455" y="5996823"/>
            <a:ext cx="1705391"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Guest session</a:t>
            </a:r>
          </a:p>
        </p:txBody>
      </p:sp>
    </p:spTree>
    <p:controls>
      <mc:AlternateContent xmlns:mc="http://schemas.openxmlformats.org/markup-compatibility/2006">
        <mc:Choice xmlns:v="urn:schemas-microsoft-com:vml" Requires="v">
          <p:control name="Label1" r:id="rId2" imgW="914400" imgH="914400"/>
        </mc:Choice>
        <mc:Fallback>
          <p:control name="Label1" r:id="rId2" imgW="914400" imgH="914400">
            <p:pic>
              <p:nvPicPr>
                <p:cNvPr id="6" name="Label1" hidden="1">
                  <a:extLst>
                    <a:ext uri="{FF2B5EF4-FFF2-40B4-BE49-F238E27FC236}">
                      <a16:creationId xmlns:a16="http://schemas.microsoft.com/office/drawing/2014/main" id="{1C946396-4A26-FDBD-4AEC-35BCE3184273}"/>
                    </a:ext>
                  </a:extLst>
                </p:cNvPr>
                <p:cNvPicPr>
                  <a:picLocks/>
                </p:cNvPicPr>
                <p:nvPr/>
              </p:nvPicPr>
              <p:blipFill>
                <a:blip r:embed="rId5"/>
                <a:stretch>
                  <a:fillRect/>
                </a:stretch>
              </p:blipFill>
              <p:spPr>
                <a:xfrm>
                  <a:off x="-1014593" y="3656348"/>
                  <a:ext cx="914400" cy="914400"/>
                </a:xfrm>
                <a:prstGeom prst="rect">
                  <a:avLst/>
                </a:prstGeom>
              </p:spPr>
            </p:pic>
          </p:control>
        </mc:Fallback>
      </mc:AlternateContent>
    </p:controls>
    <p:extLst>
      <p:ext uri="{BB962C8B-B14F-4D97-AF65-F5344CB8AC3E}">
        <p14:creationId xmlns:p14="http://schemas.microsoft.com/office/powerpoint/2010/main" val="2563513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8" presetClass="emph" presetSubtype="0" accel="50000" decel="50000" fill="hold" grpId="0" nodeType="clickEffect">
                                  <p:stCondLst>
                                    <p:cond delay="0"/>
                                  </p:stCondLst>
                                  <p:childTnLst>
                                    <p:animRot by="21600000">
                                      <p:cBhvr>
                                        <p:cTn id="6" dur="2000" fill="hold"/>
                                        <p:tgtEl>
                                          <p:spTgt spid="36"/>
                                        </p:tgtEl>
                                        <p:attrNameLst>
                                          <p:attrName>r</p:attrName>
                                        </p:attrNameLst>
                                      </p:cBhvr>
                                    </p:animRot>
                                  </p:childTnLst>
                                </p:cTn>
                              </p:par>
                            </p:childTnLst>
                          </p:cTn>
                        </p:par>
                      </p:childTnLst>
                    </p:cTn>
                  </p:par>
                </p:childTnLst>
              </p:cTn>
              <p:nextCondLst>
                <p:cond evt="onClick" delay="0">
                  <p:tgtEl>
                    <p:spTgt spid="36"/>
                  </p:tgtEl>
                </p:cond>
              </p:nextCondLst>
            </p:seq>
          </p:childTnLst>
        </p:cTn>
      </p:par>
    </p:tnLst>
    <p:bldLst>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gradFill>
          <a:gsLst>
            <a:gs pos="5000">
              <a:srgbClr val="005AC8"/>
            </a:gs>
            <a:gs pos="98000">
              <a:srgbClr val="000000"/>
            </a:gs>
          </a:gsLst>
          <a:lin ang="5400000" scaled="1"/>
        </a:gradFill>
        <a:effectLst/>
      </p:bgPr>
    </p:bg>
    <p:spTree>
      <p:nvGrpSpPr>
        <p:cNvPr id="1" name=""/>
        <p:cNvGrpSpPr/>
        <p:nvPr/>
      </p:nvGrpSpPr>
      <p:grpSpPr>
        <a:xfrm>
          <a:off x="0" y="0"/>
          <a:ext cx="0" cy="0"/>
          <a:chOff x="0" y="0"/>
          <a:chExt cx="0" cy="0"/>
        </a:xfrm>
      </p:grpSpPr>
      <p:sp>
        <p:nvSpPr>
          <p:cNvPr id="19023" name="Ovaal 19022">
            <a:extLst>
              <a:ext uri="{FF2B5EF4-FFF2-40B4-BE49-F238E27FC236}">
                <a16:creationId xmlns:a16="http://schemas.microsoft.com/office/drawing/2014/main" id="{7C61198E-DB07-19E9-B9E4-7386AB1621DA}"/>
              </a:ext>
            </a:extLst>
          </p:cNvPr>
          <p:cNvSpPr/>
          <p:nvPr/>
        </p:nvSpPr>
        <p:spPr>
          <a:xfrm>
            <a:off x="2697984" y="71756"/>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4" name="Ovaal 19023">
            <a:extLst>
              <a:ext uri="{FF2B5EF4-FFF2-40B4-BE49-F238E27FC236}">
                <a16:creationId xmlns:a16="http://schemas.microsoft.com/office/drawing/2014/main" id="{B1730A6F-1E7F-58B8-33DD-AE07DD572F7C}"/>
              </a:ext>
            </a:extLst>
          </p:cNvPr>
          <p:cNvSpPr/>
          <p:nvPr/>
        </p:nvSpPr>
        <p:spPr>
          <a:xfrm>
            <a:off x="2699594" y="32594"/>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5" name="Ovaal 19024">
            <a:extLst>
              <a:ext uri="{FF2B5EF4-FFF2-40B4-BE49-F238E27FC236}">
                <a16:creationId xmlns:a16="http://schemas.microsoft.com/office/drawing/2014/main" id="{3D7363AD-F3F4-DFF8-B21A-F9003BF91CD6}"/>
              </a:ext>
            </a:extLst>
          </p:cNvPr>
          <p:cNvSpPr/>
          <p:nvPr/>
        </p:nvSpPr>
        <p:spPr>
          <a:xfrm>
            <a:off x="2521412" y="65189"/>
            <a:ext cx="6792811" cy="6792811"/>
          </a:xfrm>
          <a:prstGeom prst="ellipse">
            <a:avLst/>
          </a:prstGeom>
          <a:gradFill flip="none" rotWithShape="1">
            <a:gsLst>
              <a:gs pos="0">
                <a:schemeClr val="accent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6" name="Ovaal 19025">
            <a:extLst>
              <a:ext uri="{FF2B5EF4-FFF2-40B4-BE49-F238E27FC236}">
                <a16:creationId xmlns:a16="http://schemas.microsoft.com/office/drawing/2014/main" id="{54B28578-4BED-0448-430F-9E77F474FFF3}"/>
              </a:ext>
            </a:extLst>
          </p:cNvPr>
          <p:cNvSpPr/>
          <p:nvPr/>
        </p:nvSpPr>
        <p:spPr>
          <a:xfrm>
            <a:off x="2523022" y="0"/>
            <a:ext cx="6792811" cy="6792811"/>
          </a:xfrm>
          <a:prstGeom prst="ellipse">
            <a:avLst/>
          </a:prstGeom>
          <a:gradFill flip="none" rotWithShape="1">
            <a:gsLst>
              <a:gs pos="0">
                <a:schemeClr val="accent3"/>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useBgFill="1">
        <p:nvSpPr>
          <p:cNvPr id="19027" name="Ristkülik 19026">
            <a:extLst>
              <a:ext uri="{FF2B5EF4-FFF2-40B4-BE49-F238E27FC236}">
                <a16:creationId xmlns:a16="http://schemas.microsoft.com/office/drawing/2014/main" id="{957B2813-CE0E-34F1-1576-6FB479C6A6A1}"/>
              </a:ext>
            </a:extLst>
          </p:cNvPr>
          <p:cNvSpPr/>
          <p:nvPr/>
        </p:nvSpPr>
        <p:spPr>
          <a:xfrm>
            <a:off x="0" y="0"/>
            <a:ext cx="12192000" cy="6864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1" name="Ristkülik 10">
            <a:extLst>
              <a:ext uri="{FF2B5EF4-FFF2-40B4-BE49-F238E27FC236}">
                <a16:creationId xmlns:a16="http://schemas.microsoft.com/office/drawing/2014/main" id="{AF3C50E0-9B4E-3C33-3F25-B372BFFC8962}"/>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8711" name="Hourglass">
            <a:extLst>
              <a:ext uri="{FF2B5EF4-FFF2-40B4-BE49-F238E27FC236}">
                <a16:creationId xmlns:a16="http://schemas.microsoft.com/office/drawing/2014/main" id="{3F27B599-CBFB-3A0B-7145-B82FA63E4D89}"/>
              </a:ext>
            </a:extLst>
          </p:cNvPr>
          <p:cNvSpPr/>
          <p:nvPr/>
        </p:nvSpPr>
        <p:spPr>
          <a:xfrm>
            <a:off x="5846819" y="3177705"/>
            <a:ext cx="452640" cy="502590"/>
          </a:xfrm>
          <a:custGeom>
            <a:avLst/>
            <a:gdLst>
              <a:gd name="connsiteX0" fmla="*/ 735312 w 795528"/>
              <a:gd name="connsiteY0" fmla="*/ 91139 h 883316"/>
              <a:gd name="connsiteX1" fmla="*/ 60217 w 795528"/>
              <a:gd name="connsiteY1" fmla="*/ 91139 h 883316"/>
              <a:gd name="connsiteX2" fmla="*/ 0 w 795528"/>
              <a:gd name="connsiteY2" fmla="*/ 0 h 883316"/>
              <a:gd name="connsiteX3" fmla="*/ 795528 w 795528"/>
              <a:gd name="connsiteY3" fmla="*/ 0 h 883316"/>
              <a:gd name="connsiteX4" fmla="*/ 710758 w 795528"/>
              <a:gd name="connsiteY4" fmla="*/ 755015 h 883316"/>
              <a:gd name="connsiteX5" fmla="*/ 84770 w 795528"/>
              <a:gd name="connsiteY5" fmla="*/ 755015 h 883316"/>
              <a:gd name="connsiteX6" fmla="*/ 291809 w 795528"/>
              <a:gd name="connsiteY6" fmla="*/ 441658 h 883316"/>
              <a:gd name="connsiteX7" fmla="*/ 94380 w 795528"/>
              <a:gd name="connsiteY7" fmla="*/ 142846 h 883316"/>
              <a:gd name="connsiteX8" fmla="*/ 701148 w 795528"/>
              <a:gd name="connsiteY8" fmla="*/ 142846 h 883316"/>
              <a:gd name="connsiteX9" fmla="*/ 503720 w 795528"/>
              <a:gd name="connsiteY9" fmla="*/ 441658 h 883316"/>
              <a:gd name="connsiteX10" fmla="*/ 795528 w 795528"/>
              <a:gd name="connsiteY10" fmla="*/ 883316 h 883316"/>
              <a:gd name="connsiteX11" fmla="*/ 0 w 795528"/>
              <a:gd name="connsiteY11" fmla="*/ 883316 h 883316"/>
              <a:gd name="connsiteX12" fmla="*/ 50607 w 795528"/>
              <a:gd name="connsiteY12" fmla="*/ 806722 h 883316"/>
              <a:gd name="connsiteX13" fmla="*/ 744922 w 795528"/>
              <a:gd name="connsiteY13" fmla="*/ 806722 h 88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5528" h="883316">
                <a:moveTo>
                  <a:pt x="735312" y="91139"/>
                </a:moveTo>
                <a:lnTo>
                  <a:pt x="60217" y="91139"/>
                </a:lnTo>
                <a:lnTo>
                  <a:pt x="0" y="0"/>
                </a:lnTo>
                <a:lnTo>
                  <a:pt x="795528" y="0"/>
                </a:lnTo>
                <a:close/>
                <a:moveTo>
                  <a:pt x="710758" y="755015"/>
                </a:moveTo>
                <a:lnTo>
                  <a:pt x="84770" y="755015"/>
                </a:lnTo>
                <a:lnTo>
                  <a:pt x="291809" y="441658"/>
                </a:lnTo>
                <a:lnTo>
                  <a:pt x="94380" y="142846"/>
                </a:lnTo>
                <a:lnTo>
                  <a:pt x="701148" y="142846"/>
                </a:lnTo>
                <a:lnTo>
                  <a:pt x="503720" y="441658"/>
                </a:lnTo>
                <a:close/>
                <a:moveTo>
                  <a:pt x="795528" y="883316"/>
                </a:moveTo>
                <a:lnTo>
                  <a:pt x="0" y="883316"/>
                </a:lnTo>
                <a:lnTo>
                  <a:pt x="50607" y="806722"/>
                </a:lnTo>
                <a:lnTo>
                  <a:pt x="744922" y="806722"/>
                </a:lnTo>
                <a:close/>
              </a:path>
            </a:pathLst>
          </a:custGeom>
          <a:gradFill flip="none" rotWithShape="1">
            <a:gsLst>
              <a:gs pos="0">
                <a:schemeClr val="accent4">
                  <a:lumMod val="40000"/>
                  <a:lumOff val="60000"/>
                  <a:alpha val="0"/>
                </a:schemeClr>
              </a:gs>
              <a:gs pos="46000">
                <a:schemeClr val="accent4">
                  <a:lumMod val="95000"/>
                  <a:lumOff val="5000"/>
                  <a:alpha val="0"/>
                </a:schemeClr>
              </a:gs>
              <a:gs pos="100000">
                <a:schemeClr val="accent4">
                  <a:lumMod val="60000"/>
                  <a:alpha val="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 name="UsernameLabel">
            <a:extLst>
              <a:ext uri="{FF2B5EF4-FFF2-40B4-BE49-F238E27FC236}">
                <a16:creationId xmlns:a16="http://schemas.microsoft.com/office/drawing/2014/main" id="{4F3E716C-9C8F-B429-841A-44611C8E2610}"/>
              </a:ext>
            </a:extLst>
          </p:cNvPr>
          <p:cNvSpPr txBox="1"/>
          <p:nvPr/>
        </p:nvSpPr>
        <p:spPr>
          <a:xfrm>
            <a:off x="0" y="703658"/>
            <a:ext cx="12192000" cy="307777"/>
          </a:xfrm>
          <a:prstGeom prst="rect">
            <a:avLst/>
          </a:prstGeom>
          <a:noFill/>
        </p:spPr>
        <p:txBody>
          <a:bodyPr wrap="square" rtlCol="0">
            <a:spAutoFit/>
          </a:bodyPr>
          <a:lstStyle/>
          <a:p>
            <a:pPr algn="ctr"/>
            <a:r>
              <a:rPr lang="et-EE" sz="1400" dirty="0">
                <a:latin typeface="Candara" panose="020E0502030303020204" pitchFamily="34" charset="0"/>
              </a:rPr>
              <a:t>Select a </a:t>
            </a:r>
            <a:r>
              <a:rPr lang="et-EE" sz="1400" dirty="0" err="1">
                <a:latin typeface="Candara" panose="020E0502030303020204" pitchFamily="34" charset="0"/>
              </a:rPr>
              <a:t>user</a:t>
            </a:r>
            <a:r>
              <a:rPr lang="et-EE" sz="1400" dirty="0">
                <a:latin typeface="Candara" panose="020E0502030303020204" pitchFamily="34" charset="0"/>
              </a:rPr>
              <a:t> account</a:t>
            </a:r>
          </a:p>
        </p:txBody>
      </p:sp>
      <p:sp>
        <p:nvSpPr>
          <p:cNvPr id="17" name="UserID" hidden="1">
            <a:extLst>
              <a:ext uri="{FF2B5EF4-FFF2-40B4-BE49-F238E27FC236}">
                <a16:creationId xmlns:a16="http://schemas.microsoft.com/office/drawing/2014/main" id="{0E0B6851-5ED6-45C5-423E-A551CEFEB2C3}"/>
              </a:ext>
            </a:extLst>
          </p:cNvPr>
          <p:cNvSpPr/>
          <p:nvPr/>
        </p:nvSpPr>
        <p:spPr>
          <a:xfrm>
            <a:off x="179654" y="121726"/>
            <a:ext cx="1485900" cy="345057"/>
          </a:xfrm>
          <a:prstGeom prst="rect">
            <a:avLst/>
          </a:prstGeom>
          <a:solidFill>
            <a:srgbClr val="CC99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t>7</a:t>
            </a:r>
            <a:endParaRPr lang="et-EE" dirty="0"/>
          </a:p>
        </p:txBody>
      </p:sp>
      <p:sp>
        <p:nvSpPr>
          <p:cNvPr id="172" name="DefaultUname" hidden="1">
            <a:hlinkClick r:id="" action="ppaction://macro?name=PicClick"/>
            <a:extLst>
              <a:ext uri="{FF2B5EF4-FFF2-40B4-BE49-F238E27FC236}">
                <a16:creationId xmlns:a16="http://schemas.microsoft.com/office/drawing/2014/main" id="{F3A947F3-602C-10A4-9450-53A0439D158C}"/>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sp>
        <p:nvSpPr>
          <p:cNvPr id="18561" name="Bootlogo">
            <a:extLst>
              <a:ext uri="{FF2B5EF4-FFF2-40B4-BE49-F238E27FC236}">
                <a16:creationId xmlns:a16="http://schemas.microsoft.com/office/drawing/2014/main" id="{850308DC-B5BC-3C76-E5B1-043CC7B75366}"/>
              </a:ext>
            </a:extLst>
          </p:cNvPr>
          <p:cNvSpPr/>
          <p:nvPr/>
        </p:nvSpPr>
        <p:spPr>
          <a:xfrm flipH="1">
            <a:off x="5139326" y="5172406"/>
            <a:ext cx="1546772" cy="160782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8600000" scaled="0"/>
            <a:tileRect/>
          </a:gradFill>
          <a:ln w="12700" cap="flat" cmpd="sng" algn="ctr">
            <a:noFill/>
            <a:prstDash val="solid"/>
            <a:miter lim="800000"/>
          </a:ln>
          <a:effectLst>
            <a:glow rad="812800">
              <a:srgbClr val="000000">
                <a:alpha val="24000"/>
              </a:srgbClr>
            </a:glow>
          </a:effectLst>
          <a:scene3d>
            <a:camera prst="orthographicFront"/>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endParaRPr>
          </a:p>
        </p:txBody>
      </p:sp>
      <p:sp>
        <p:nvSpPr>
          <p:cNvPr id="18573" name="Ristkülik 18572">
            <a:hlinkClick r:id="" action="ppaction://macro?name=AboutSessMan"/>
            <a:extLst>
              <a:ext uri="{FF2B5EF4-FFF2-40B4-BE49-F238E27FC236}">
                <a16:creationId xmlns:a16="http://schemas.microsoft.com/office/drawing/2014/main" id="{16D09361-2EC6-F386-DF0A-99DBEE9D7E71}"/>
              </a:ext>
            </a:extLst>
          </p:cNvPr>
          <p:cNvSpPr/>
          <p:nvPr/>
        </p:nvSpPr>
        <p:spPr>
          <a:xfrm>
            <a:off x="11976750" y="0"/>
            <a:ext cx="215250" cy="192157"/>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nvGrpSpPr>
          <p:cNvPr id="16" name="DefaultPic" hidden="1">
            <a:extLst>
              <a:ext uri="{FF2B5EF4-FFF2-40B4-BE49-F238E27FC236}">
                <a16:creationId xmlns:a16="http://schemas.microsoft.com/office/drawing/2014/main" id="{0E3941E1-9372-EF0F-7335-86D5A7A52648}"/>
              </a:ext>
            </a:extLst>
          </p:cNvPr>
          <p:cNvGrpSpPr/>
          <p:nvPr/>
        </p:nvGrpSpPr>
        <p:grpSpPr>
          <a:xfrm>
            <a:off x="751154" y="1106424"/>
            <a:ext cx="914400" cy="914400"/>
            <a:chOff x="751154" y="1106424"/>
            <a:chExt cx="914400" cy="914400"/>
          </a:xfrm>
        </p:grpSpPr>
        <p:sp>
          <p:nvSpPr>
            <p:cNvPr id="168" name="Backdrop">
              <a:hlinkClick r:id="" action="ppaction://macro?name=PicClickParent"/>
              <a:extLst>
                <a:ext uri="{FF2B5EF4-FFF2-40B4-BE49-F238E27FC236}">
                  <a16:creationId xmlns:a16="http://schemas.microsoft.com/office/drawing/2014/main" id="{EA412615-8B6F-245E-7C12-9F858F8B3D44}"/>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DummyA">
              <a:hlinkClick r:id="" action="ppaction://macro?name=PicClickParent"/>
              <a:extLst>
                <a:ext uri="{FF2B5EF4-FFF2-40B4-BE49-F238E27FC236}">
                  <a16:creationId xmlns:a16="http://schemas.microsoft.com/office/drawing/2014/main" id="{4FB94DC8-4A1D-69D4-415D-BF6040F790E0}"/>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70" name="DummyB">
              <a:hlinkClick r:id="" action="ppaction://macro?name=PicClickParent"/>
              <a:extLst>
                <a:ext uri="{FF2B5EF4-FFF2-40B4-BE49-F238E27FC236}">
                  <a16:creationId xmlns:a16="http://schemas.microsoft.com/office/drawing/2014/main" id="{9D60B388-8FC3-8B6A-13F4-80E6228E2629}"/>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35" name="ButtonRistkülik lõigatud vastasnurkadega 11">
            <a:hlinkClick r:id="rId6" action="ppaction://hlinksldjump"/>
            <a:extLst>
              <a:ext uri="{FF2B5EF4-FFF2-40B4-BE49-F238E27FC236}">
                <a16:creationId xmlns:a16="http://schemas.microsoft.com/office/drawing/2014/main" id="{042AAA69-EC74-A094-5194-A868939FB4AA}"/>
              </a:ext>
            </a:extLst>
          </p:cNvPr>
          <p:cNvSpPr/>
          <p:nvPr/>
        </p:nvSpPr>
        <p:spPr>
          <a:xfrm>
            <a:off x="751154" y="5996824"/>
            <a:ext cx="1475998"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Shut down</a:t>
            </a:r>
          </a:p>
        </p:txBody>
      </p:sp>
      <p:sp>
        <p:nvSpPr>
          <p:cNvPr id="36" name="ButtonRistkülik lõigatud vastasnurkadega 12">
            <a:hlinkClick r:id="" action="ppaction://macro?name=Restart"/>
            <a:extLst>
              <a:ext uri="{FF2B5EF4-FFF2-40B4-BE49-F238E27FC236}">
                <a16:creationId xmlns:a16="http://schemas.microsoft.com/office/drawing/2014/main" id="{4A188076-2766-2896-9C6C-FCBA86192144}"/>
              </a:ext>
            </a:extLst>
          </p:cNvPr>
          <p:cNvSpPr/>
          <p:nvPr/>
        </p:nvSpPr>
        <p:spPr>
          <a:xfrm>
            <a:off x="2381991" y="5996823"/>
            <a:ext cx="1475998"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Restart</a:t>
            </a:r>
          </a:p>
        </p:txBody>
      </p:sp>
      <p:sp>
        <p:nvSpPr>
          <p:cNvPr id="37" name="ButtonRistkülik lõigatud vastasnurkadega 14">
            <a:hlinkClick r:id="" action="ppaction://macro?name=GuestLogin"/>
            <a:extLst>
              <a:ext uri="{FF2B5EF4-FFF2-40B4-BE49-F238E27FC236}">
                <a16:creationId xmlns:a16="http://schemas.microsoft.com/office/drawing/2014/main" id="{6C542625-CBB7-2B2C-B54B-ABF8BA9F8EAC}"/>
              </a:ext>
            </a:extLst>
          </p:cNvPr>
          <p:cNvSpPr/>
          <p:nvPr/>
        </p:nvSpPr>
        <p:spPr>
          <a:xfrm>
            <a:off x="9735455" y="5996823"/>
            <a:ext cx="1705391"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Guest session</a:t>
            </a:r>
          </a:p>
        </p:txBody>
      </p:sp>
      <p:grpSp>
        <p:nvGrpSpPr>
          <p:cNvPr id="39" name="UserPic:1">
            <a:extLst>
              <a:ext uri="{FF2B5EF4-FFF2-40B4-BE49-F238E27FC236}">
                <a16:creationId xmlns:a16="http://schemas.microsoft.com/office/drawing/2014/main" id="{2F95D427-6F65-4C65-4ECB-7EC5DA884B0B}"/>
              </a:ext>
            </a:extLst>
          </p:cNvPr>
          <p:cNvGrpSpPr/>
          <p:nvPr/>
        </p:nvGrpSpPr>
        <p:grpSpPr>
          <a:xfrm>
            <a:off x="749300" y="1168400"/>
            <a:ext cx="914400" cy="914400"/>
            <a:chOff x="751154" y="1106424"/>
            <a:chExt cx="914400" cy="914400"/>
          </a:xfrm>
        </p:grpSpPr>
        <p:sp>
          <p:nvSpPr>
            <p:cNvPr id="40" name="Backdrop">
              <a:hlinkClick r:id="" action="ppaction://macro?name=PicClickParent"/>
              <a:extLst>
                <a:ext uri="{FF2B5EF4-FFF2-40B4-BE49-F238E27FC236}">
                  <a16:creationId xmlns:a16="http://schemas.microsoft.com/office/drawing/2014/main" id="{F473861A-F237-24A2-7394-B9E32FC2094D}"/>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DummyA">
              <a:hlinkClick r:id="" action="ppaction://macro?name=PicClickParent"/>
              <a:extLst>
                <a:ext uri="{FF2B5EF4-FFF2-40B4-BE49-F238E27FC236}">
                  <a16:creationId xmlns:a16="http://schemas.microsoft.com/office/drawing/2014/main" id="{A2F339C8-2102-D182-7D5C-2D4D0995EFDB}"/>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2" name="DummyB">
              <a:hlinkClick r:id="" action="ppaction://macro?name=PicClickParent"/>
              <a:extLst>
                <a:ext uri="{FF2B5EF4-FFF2-40B4-BE49-F238E27FC236}">
                  <a16:creationId xmlns:a16="http://schemas.microsoft.com/office/drawing/2014/main" id="{21A99272-6A9D-E72F-5304-E06E900DF63A}"/>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43" name="UserName:1">
            <a:hlinkClick r:id="" action="ppaction://macro?name=PicClick"/>
            <a:extLst>
              <a:ext uri="{FF2B5EF4-FFF2-40B4-BE49-F238E27FC236}">
                <a16:creationId xmlns:a16="http://schemas.microsoft.com/office/drawing/2014/main" id="{29DB0098-A0BC-05BC-A304-67599DE23399}"/>
              </a:ext>
            </a:extLst>
          </p:cNvPr>
          <p:cNvSpPr txBox="1"/>
          <p:nvPr/>
        </p:nvSpPr>
        <p:spPr>
          <a:xfrm>
            <a:off x="673100" y="2120900"/>
            <a:ext cx="1076921" cy="246221"/>
          </a:xfrm>
          <a:prstGeom prst="rect">
            <a:avLst/>
          </a:prstGeom>
          <a:noFill/>
        </p:spPr>
        <p:txBody>
          <a:bodyPr wrap="square" rtlCol="0">
            <a:spAutoFit/>
          </a:bodyPr>
          <a:lstStyle/>
          <a:p>
            <a:pPr algn="ctr"/>
            <a:r>
              <a:rPr lang="et-EE" sz="1000">
                <a:latin typeface="Candara" panose="020E0502030303020204" pitchFamily="34" charset="0"/>
              </a:rPr>
              <a:t>funny</a:t>
            </a:r>
            <a:endParaRPr lang="et-EE" sz="1000" dirty="0">
              <a:latin typeface="Candara" panose="020E0502030303020204" pitchFamily="34" charset="0"/>
            </a:endParaRPr>
          </a:p>
        </p:txBody>
      </p:sp>
      <p:grpSp>
        <p:nvGrpSpPr>
          <p:cNvPr id="44" name="UserPic:2">
            <a:extLst>
              <a:ext uri="{FF2B5EF4-FFF2-40B4-BE49-F238E27FC236}">
                <a16:creationId xmlns:a16="http://schemas.microsoft.com/office/drawing/2014/main" id="{D64E429F-B990-97A0-6502-50AE25748E4A}"/>
              </a:ext>
            </a:extLst>
          </p:cNvPr>
          <p:cNvGrpSpPr/>
          <p:nvPr/>
        </p:nvGrpSpPr>
        <p:grpSpPr>
          <a:xfrm>
            <a:off x="2111375" y="1168400"/>
            <a:ext cx="914400" cy="914400"/>
            <a:chOff x="751154" y="1106424"/>
            <a:chExt cx="914400" cy="914400"/>
          </a:xfrm>
        </p:grpSpPr>
        <p:sp>
          <p:nvSpPr>
            <p:cNvPr id="45" name="Backdrop">
              <a:hlinkClick r:id="" action="ppaction://macro?name=PicClickParent"/>
              <a:extLst>
                <a:ext uri="{FF2B5EF4-FFF2-40B4-BE49-F238E27FC236}">
                  <a16:creationId xmlns:a16="http://schemas.microsoft.com/office/drawing/2014/main" id="{AE065B76-709E-4CCF-E88E-0C8CB8689F25}"/>
                </a:ext>
              </a:extLst>
            </p:cNvPr>
            <p:cNvSpPr/>
            <p:nvPr/>
          </p:nvSpPr>
          <p:spPr>
            <a:xfrm>
              <a:off x="751154" y="1106424"/>
              <a:ext cx="914400" cy="914400"/>
            </a:xfrm>
            <a:prstGeom prst="ellips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DummyA" hidden="1">
              <a:hlinkClick r:id="" action="ppaction://macro?name=PicClickParent"/>
              <a:extLst>
                <a:ext uri="{FF2B5EF4-FFF2-40B4-BE49-F238E27FC236}">
                  <a16:creationId xmlns:a16="http://schemas.microsoft.com/office/drawing/2014/main" id="{80C9D75A-503B-A2EA-305A-7B26AF87D954}"/>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7" name="DummyB" hidden="1">
              <a:hlinkClick r:id="" action="ppaction://macro?name=PicClickParent"/>
              <a:extLst>
                <a:ext uri="{FF2B5EF4-FFF2-40B4-BE49-F238E27FC236}">
                  <a16:creationId xmlns:a16="http://schemas.microsoft.com/office/drawing/2014/main" id="{40A73346-CFEB-AF20-ABD4-2C9ACBE01E50}"/>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48" name="UserName:2">
            <a:hlinkClick r:id="" action="ppaction://macro?name=PicClick"/>
            <a:extLst>
              <a:ext uri="{FF2B5EF4-FFF2-40B4-BE49-F238E27FC236}">
                <a16:creationId xmlns:a16="http://schemas.microsoft.com/office/drawing/2014/main" id="{2590B5AB-21ED-B317-2F5A-717A75D24BDF}"/>
              </a:ext>
            </a:extLst>
          </p:cNvPr>
          <p:cNvSpPr txBox="1"/>
          <p:nvPr/>
        </p:nvSpPr>
        <p:spPr>
          <a:xfrm>
            <a:off x="2035175" y="2120900"/>
            <a:ext cx="1076921" cy="246221"/>
          </a:xfrm>
          <a:prstGeom prst="rect">
            <a:avLst/>
          </a:prstGeom>
          <a:noFill/>
        </p:spPr>
        <p:txBody>
          <a:bodyPr wrap="square" rtlCol="0">
            <a:spAutoFit/>
          </a:bodyPr>
          <a:lstStyle/>
          <a:p>
            <a:pPr algn="ctr"/>
            <a:r>
              <a:rPr lang="et-EE" sz="1000">
                <a:latin typeface="Candara" panose="020E0502030303020204" pitchFamily="34" charset="0"/>
              </a:rPr>
              <a:t>Admin</a:t>
            </a:r>
            <a:endParaRPr lang="et-EE" sz="1000" dirty="0">
              <a:latin typeface="Candara" panose="020E0502030303020204" pitchFamily="34" charset="0"/>
            </a:endParaRPr>
          </a:p>
        </p:txBody>
      </p:sp>
      <p:grpSp>
        <p:nvGrpSpPr>
          <p:cNvPr id="49" name="UserPic:3">
            <a:extLst>
              <a:ext uri="{FF2B5EF4-FFF2-40B4-BE49-F238E27FC236}">
                <a16:creationId xmlns:a16="http://schemas.microsoft.com/office/drawing/2014/main" id="{E0419019-E5BE-2F85-A2EC-50C5D62756E5}"/>
              </a:ext>
            </a:extLst>
          </p:cNvPr>
          <p:cNvGrpSpPr/>
          <p:nvPr/>
        </p:nvGrpSpPr>
        <p:grpSpPr>
          <a:xfrm>
            <a:off x="3473450" y="1168400"/>
            <a:ext cx="914400" cy="914400"/>
            <a:chOff x="751154" y="1106424"/>
            <a:chExt cx="914400" cy="914400"/>
          </a:xfrm>
        </p:grpSpPr>
        <p:sp>
          <p:nvSpPr>
            <p:cNvPr id="50" name="Backdrop">
              <a:hlinkClick r:id="" action="ppaction://macro?name=PicClickParent"/>
              <a:extLst>
                <a:ext uri="{FF2B5EF4-FFF2-40B4-BE49-F238E27FC236}">
                  <a16:creationId xmlns:a16="http://schemas.microsoft.com/office/drawing/2014/main" id="{666D925A-66D2-2441-2E2A-A42FCB06D8E5}"/>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DummyA">
              <a:hlinkClick r:id="" action="ppaction://macro?name=PicClickParent"/>
              <a:extLst>
                <a:ext uri="{FF2B5EF4-FFF2-40B4-BE49-F238E27FC236}">
                  <a16:creationId xmlns:a16="http://schemas.microsoft.com/office/drawing/2014/main" id="{739EC2EE-CA5B-D39D-9994-9EB5D54B1610}"/>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2" name="DummyB">
              <a:hlinkClick r:id="" action="ppaction://macro?name=PicClickParent"/>
              <a:extLst>
                <a:ext uri="{FF2B5EF4-FFF2-40B4-BE49-F238E27FC236}">
                  <a16:creationId xmlns:a16="http://schemas.microsoft.com/office/drawing/2014/main" id="{33625E79-B82A-9DF3-DCDA-A6E002C1EF15}"/>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53" name="UserName:3">
            <a:hlinkClick r:id="" action="ppaction://macro?name=PicClick"/>
            <a:extLst>
              <a:ext uri="{FF2B5EF4-FFF2-40B4-BE49-F238E27FC236}">
                <a16:creationId xmlns:a16="http://schemas.microsoft.com/office/drawing/2014/main" id="{B86257E5-576A-64CC-52F0-27F22C8B2E97}"/>
              </a:ext>
            </a:extLst>
          </p:cNvPr>
          <p:cNvSpPr txBox="1"/>
          <p:nvPr/>
        </p:nvSpPr>
        <p:spPr>
          <a:xfrm>
            <a:off x="3397250" y="2120900"/>
            <a:ext cx="1076921" cy="246221"/>
          </a:xfrm>
          <a:prstGeom prst="rect">
            <a:avLst/>
          </a:prstGeom>
          <a:noFill/>
        </p:spPr>
        <p:txBody>
          <a:bodyPr wrap="square" rtlCol="0">
            <a:spAutoFit/>
          </a:bodyPr>
          <a:lstStyle/>
          <a:p>
            <a:pPr algn="ctr"/>
            <a:r>
              <a:rPr lang="et-EE" sz="1000">
                <a:latin typeface="Candara" panose="020E0502030303020204" pitchFamily="34" charset="0"/>
              </a:rPr>
              <a:t>user</a:t>
            </a:r>
            <a:endParaRPr lang="et-EE" sz="1000" dirty="0">
              <a:latin typeface="Candara" panose="020E0502030303020204" pitchFamily="34" charset="0"/>
            </a:endParaRPr>
          </a:p>
        </p:txBody>
      </p:sp>
      <p:grpSp>
        <p:nvGrpSpPr>
          <p:cNvPr id="54" name="UserPic:4">
            <a:extLst>
              <a:ext uri="{FF2B5EF4-FFF2-40B4-BE49-F238E27FC236}">
                <a16:creationId xmlns:a16="http://schemas.microsoft.com/office/drawing/2014/main" id="{19F0A940-D8BF-B400-59E8-50CD647877D0}"/>
              </a:ext>
            </a:extLst>
          </p:cNvPr>
          <p:cNvGrpSpPr/>
          <p:nvPr/>
        </p:nvGrpSpPr>
        <p:grpSpPr>
          <a:xfrm>
            <a:off x="4835525" y="1168400"/>
            <a:ext cx="914400" cy="914400"/>
            <a:chOff x="751154" y="1106424"/>
            <a:chExt cx="914400" cy="914400"/>
          </a:xfrm>
        </p:grpSpPr>
        <p:sp>
          <p:nvSpPr>
            <p:cNvPr id="55" name="Backdrop">
              <a:hlinkClick r:id="" action="ppaction://macro?name=PicClickParent"/>
              <a:extLst>
                <a:ext uri="{FF2B5EF4-FFF2-40B4-BE49-F238E27FC236}">
                  <a16:creationId xmlns:a16="http://schemas.microsoft.com/office/drawing/2014/main" id="{4056E6ED-9495-5FEE-31B9-F4E4A5F2165B}"/>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DummyA">
              <a:hlinkClick r:id="" action="ppaction://macro?name=PicClickParent"/>
              <a:extLst>
                <a:ext uri="{FF2B5EF4-FFF2-40B4-BE49-F238E27FC236}">
                  <a16:creationId xmlns:a16="http://schemas.microsoft.com/office/drawing/2014/main" id="{66121DD8-3727-D3EF-5811-8BA95D16C571}"/>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7" name="DummyB">
              <a:hlinkClick r:id="" action="ppaction://macro?name=PicClickParent"/>
              <a:extLst>
                <a:ext uri="{FF2B5EF4-FFF2-40B4-BE49-F238E27FC236}">
                  <a16:creationId xmlns:a16="http://schemas.microsoft.com/office/drawing/2014/main" id="{D47992FD-BB84-E3F4-7CCF-D5BFD820F964}"/>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58" name="UserName:4">
            <a:hlinkClick r:id="" action="ppaction://macro?name=PicClick"/>
            <a:extLst>
              <a:ext uri="{FF2B5EF4-FFF2-40B4-BE49-F238E27FC236}">
                <a16:creationId xmlns:a16="http://schemas.microsoft.com/office/drawing/2014/main" id="{6CD5F776-8D86-CF82-C583-909EF189B238}"/>
              </a:ext>
            </a:extLst>
          </p:cNvPr>
          <p:cNvSpPr txBox="1"/>
          <p:nvPr/>
        </p:nvSpPr>
        <p:spPr>
          <a:xfrm>
            <a:off x="4759325" y="2120900"/>
            <a:ext cx="1076921" cy="246221"/>
          </a:xfrm>
          <a:prstGeom prst="rect">
            <a:avLst/>
          </a:prstGeom>
          <a:noFill/>
        </p:spPr>
        <p:txBody>
          <a:bodyPr wrap="square" rtlCol="0">
            <a:spAutoFit/>
          </a:bodyPr>
          <a:lstStyle/>
          <a:p>
            <a:pPr algn="ctr"/>
            <a:r>
              <a:rPr lang="et-EE" sz="1000">
                <a:latin typeface="Candara" panose="020E0502030303020204" pitchFamily="34" charset="0"/>
              </a:rPr>
              <a:t>jeff</a:t>
            </a:r>
            <a:endParaRPr lang="et-EE" sz="1000" dirty="0">
              <a:latin typeface="Candara" panose="020E0502030303020204" pitchFamily="34" charset="0"/>
            </a:endParaRPr>
          </a:p>
        </p:txBody>
      </p:sp>
      <p:grpSp>
        <p:nvGrpSpPr>
          <p:cNvPr id="59" name="UserPic:5">
            <a:extLst>
              <a:ext uri="{FF2B5EF4-FFF2-40B4-BE49-F238E27FC236}">
                <a16:creationId xmlns:a16="http://schemas.microsoft.com/office/drawing/2014/main" id="{F7DBC603-D7AF-A87D-5219-63FAB6D01A77}"/>
              </a:ext>
            </a:extLst>
          </p:cNvPr>
          <p:cNvGrpSpPr/>
          <p:nvPr/>
        </p:nvGrpSpPr>
        <p:grpSpPr>
          <a:xfrm>
            <a:off x="6197600" y="1168400"/>
            <a:ext cx="914400" cy="914400"/>
            <a:chOff x="751154" y="1106424"/>
            <a:chExt cx="914400" cy="914400"/>
          </a:xfrm>
        </p:grpSpPr>
        <p:sp>
          <p:nvSpPr>
            <p:cNvPr id="60" name="Backdrop">
              <a:hlinkClick r:id="" action="ppaction://macro?name=PicClickParent"/>
              <a:extLst>
                <a:ext uri="{FF2B5EF4-FFF2-40B4-BE49-F238E27FC236}">
                  <a16:creationId xmlns:a16="http://schemas.microsoft.com/office/drawing/2014/main" id="{C488F818-A9E8-A410-8A74-406E61561D59}"/>
                </a:ext>
              </a:extLst>
            </p:cNvPr>
            <p:cNvSpPr/>
            <p:nvPr/>
          </p:nvSpPr>
          <p:spPr>
            <a:xfrm>
              <a:off x="751154" y="1106424"/>
              <a:ext cx="914400" cy="914400"/>
            </a:xfrm>
            <a:prstGeom prst="ellipse">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 name="DummyA" hidden="1">
              <a:hlinkClick r:id="" action="ppaction://macro?name=PicClickParent"/>
              <a:extLst>
                <a:ext uri="{FF2B5EF4-FFF2-40B4-BE49-F238E27FC236}">
                  <a16:creationId xmlns:a16="http://schemas.microsoft.com/office/drawing/2014/main" id="{93B70371-7AC7-7604-E886-1CFF6A3AA3E2}"/>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2" name="DummyB" hidden="1">
              <a:hlinkClick r:id="" action="ppaction://macro?name=PicClickParent"/>
              <a:extLst>
                <a:ext uri="{FF2B5EF4-FFF2-40B4-BE49-F238E27FC236}">
                  <a16:creationId xmlns:a16="http://schemas.microsoft.com/office/drawing/2014/main" id="{CE81FA31-6A35-090B-A176-FE2DC648EB16}"/>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63" name="UserName:5">
            <a:hlinkClick r:id="" action="ppaction://macro?name=PicClick"/>
            <a:extLst>
              <a:ext uri="{FF2B5EF4-FFF2-40B4-BE49-F238E27FC236}">
                <a16:creationId xmlns:a16="http://schemas.microsoft.com/office/drawing/2014/main" id="{6B885104-D666-D18F-716A-8A7E3151C1FD}"/>
              </a:ext>
            </a:extLst>
          </p:cNvPr>
          <p:cNvSpPr txBox="1"/>
          <p:nvPr/>
        </p:nvSpPr>
        <p:spPr>
          <a:xfrm>
            <a:off x="6121400" y="2120900"/>
            <a:ext cx="1076921" cy="246221"/>
          </a:xfrm>
          <a:prstGeom prst="rect">
            <a:avLst/>
          </a:prstGeom>
          <a:noFill/>
        </p:spPr>
        <p:txBody>
          <a:bodyPr wrap="square" rtlCol="0">
            <a:spAutoFit/>
          </a:bodyPr>
          <a:lstStyle/>
          <a:p>
            <a:pPr algn="ctr"/>
            <a:r>
              <a:rPr lang="et-EE" sz="1000">
                <a:latin typeface="Candara" panose="020E0502030303020204" pitchFamily="34" charset="0"/>
              </a:rPr>
              <a:t>Tegelane</a:t>
            </a:r>
            <a:endParaRPr lang="et-EE" sz="1000" dirty="0">
              <a:latin typeface="Candara" panose="020E0502030303020204" pitchFamily="34" charset="0"/>
            </a:endParaRPr>
          </a:p>
        </p:txBody>
      </p:sp>
      <p:grpSp>
        <p:nvGrpSpPr>
          <p:cNvPr id="128" name="UserPic:6">
            <a:extLst>
              <a:ext uri="{FF2B5EF4-FFF2-40B4-BE49-F238E27FC236}">
                <a16:creationId xmlns:a16="http://schemas.microsoft.com/office/drawing/2014/main" id="{4FB97741-ADF8-E041-8249-A72575608315}"/>
              </a:ext>
            </a:extLst>
          </p:cNvPr>
          <p:cNvGrpSpPr/>
          <p:nvPr/>
        </p:nvGrpSpPr>
        <p:grpSpPr>
          <a:xfrm>
            <a:off x="7559675" y="1168400"/>
            <a:ext cx="914400" cy="914400"/>
            <a:chOff x="751154" y="1106424"/>
            <a:chExt cx="914400" cy="914400"/>
          </a:xfrm>
        </p:grpSpPr>
        <p:sp>
          <p:nvSpPr>
            <p:cNvPr id="129" name="Backdrop">
              <a:hlinkClick r:id="" action="ppaction://macro?name=PicClickParent"/>
              <a:extLst>
                <a:ext uri="{FF2B5EF4-FFF2-40B4-BE49-F238E27FC236}">
                  <a16:creationId xmlns:a16="http://schemas.microsoft.com/office/drawing/2014/main" id="{CB21F726-7CC1-F9AC-614B-97F15283BF1F}"/>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30" name="DummyA">
              <a:hlinkClick r:id="" action="ppaction://macro?name=PicClickParent"/>
              <a:extLst>
                <a:ext uri="{FF2B5EF4-FFF2-40B4-BE49-F238E27FC236}">
                  <a16:creationId xmlns:a16="http://schemas.microsoft.com/office/drawing/2014/main" id="{3C4A02CD-96C4-8E13-FEF1-7ABE167F279D}"/>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31" name="DummyB">
              <a:hlinkClick r:id="" action="ppaction://macro?name=PicClickParent"/>
              <a:extLst>
                <a:ext uri="{FF2B5EF4-FFF2-40B4-BE49-F238E27FC236}">
                  <a16:creationId xmlns:a16="http://schemas.microsoft.com/office/drawing/2014/main" id="{46A0D4C1-A7CF-5805-B2F2-F2095C808DE3}"/>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132" name="UserName:6">
            <a:hlinkClick r:id="" action="ppaction://macro?name=PicClick"/>
            <a:extLst>
              <a:ext uri="{FF2B5EF4-FFF2-40B4-BE49-F238E27FC236}">
                <a16:creationId xmlns:a16="http://schemas.microsoft.com/office/drawing/2014/main" id="{30BBD319-AEF0-D179-C1FF-5428FE54A666}"/>
              </a:ext>
            </a:extLst>
          </p:cNvPr>
          <p:cNvSpPr txBox="1"/>
          <p:nvPr/>
        </p:nvSpPr>
        <p:spPr>
          <a:xfrm>
            <a:off x="7483475" y="2120900"/>
            <a:ext cx="1076921" cy="246221"/>
          </a:xfrm>
          <a:prstGeom prst="rect">
            <a:avLst/>
          </a:prstGeom>
          <a:noFill/>
        </p:spPr>
        <p:txBody>
          <a:bodyPr wrap="square" rtlCol="0">
            <a:spAutoFit/>
          </a:bodyPr>
          <a:lstStyle/>
          <a:p>
            <a:pPr algn="ctr"/>
            <a:r>
              <a:rPr lang="et-EE" sz="1000">
                <a:latin typeface="Candara" panose="020E0502030303020204" pitchFamily="34" charset="0"/>
              </a:rPr>
              <a:t>markus</a:t>
            </a:r>
            <a:endParaRPr lang="et-EE" sz="1000" dirty="0">
              <a:latin typeface="Candara" panose="020E0502030303020204" pitchFamily="34" charset="0"/>
            </a:endParaRPr>
          </a:p>
        </p:txBody>
      </p:sp>
    </p:spTree>
    <p:controls>
      <mc:AlternateContent xmlns:mc="http://schemas.openxmlformats.org/markup-compatibility/2006">
        <mc:Choice xmlns:v="urn:schemas-microsoft-com:vml" Requires="v">
          <p:control name="UsernameField" r:id="rId1" imgW="3105000" imgH="266760"/>
        </mc:Choice>
        <mc:Fallback>
          <p:control name="UsernameField" r:id="rId1" imgW="3105000" imgH="266760">
            <p:pic>
              <p:nvPicPr>
                <p:cNvPr id="4" name="UsernameField" hidden="1">
                  <a:extLst>
                    <a:ext uri="{FF2B5EF4-FFF2-40B4-BE49-F238E27FC236}">
                      <a16:creationId xmlns:a16="http://schemas.microsoft.com/office/drawing/2014/main" id="{D6DCA35D-A679-0F4E-8E01-72617696CE9E}"/>
                    </a:ext>
                  </a:extLst>
                </p:cNvPr>
                <p:cNvPicPr>
                  <a:picLocks/>
                </p:cNvPicPr>
                <p:nvPr/>
              </p:nvPicPr>
              <p:blipFill>
                <a:blip r:embed="rId9"/>
                <a:stretch>
                  <a:fillRect/>
                </a:stretch>
              </p:blipFill>
              <p:spPr>
                <a:xfrm>
                  <a:off x="751155" y="2998412"/>
                  <a:ext cx="3106834" cy="261985"/>
                </a:xfrm>
                <a:prstGeom prst="rect">
                  <a:avLst/>
                </a:prstGeom>
              </p:spPr>
            </p:pic>
          </p:control>
        </mc:Fallback>
      </mc:AlternateContent>
      <mc:AlternateContent xmlns:mc="http://schemas.openxmlformats.org/markup-compatibility/2006">
        <mc:Choice xmlns:v="urn:schemas-microsoft-com:vml" Requires="v">
          <p:control name="PasswordField" r:id="rId2" imgW="3105000" imgH="266760"/>
        </mc:Choice>
        <mc:Fallback>
          <p:control name="PasswordField" r:id="rId2" imgW="3105000" imgH="266760">
            <p:pic>
              <p:nvPicPr>
                <p:cNvPr id="7" name="PasswordField" hidden="1">
                  <a:extLst>
                    <a:ext uri="{FF2B5EF4-FFF2-40B4-BE49-F238E27FC236}">
                      <a16:creationId xmlns:a16="http://schemas.microsoft.com/office/drawing/2014/main" id="{32D41C6E-5CA8-D3C1-51FC-3193C40BBCEE}"/>
                    </a:ext>
                  </a:extLst>
                </p:cNvPr>
                <p:cNvPicPr>
                  <a:picLocks/>
                </p:cNvPicPr>
                <p:nvPr/>
              </p:nvPicPr>
              <p:blipFill>
                <a:blip r:embed="rId9"/>
                <a:stretch>
                  <a:fillRect/>
                </a:stretch>
              </p:blipFill>
              <p:spPr>
                <a:xfrm>
                  <a:off x="751154" y="3965701"/>
                  <a:ext cx="3106835" cy="261985"/>
                </a:xfrm>
                <a:prstGeom prst="rect">
                  <a:avLst/>
                </a:prstGeom>
              </p:spPr>
            </p:pic>
          </p:control>
        </mc:Fallback>
      </mc:AlternateContent>
      <mc:AlternateContent xmlns:mc="http://schemas.openxmlformats.org/markup-compatibility/2006">
        <mc:Choice xmlns:v="urn:schemas-microsoft-com:vml" Requires="v">
          <p:control name="AxTextBox" r:id="rId3" imgW="3886200" imgH="324000"/>
        </mc:Choice>
        <mc:Fallback>
          <p:control name="AxTextBox" r:id="rId3" imgW="3886200" imgH="324000">
            <p:pic>
              <p:nvPicPr>
                <p:cNvPr id="3" name="AxTextBox" hidden="1">
                  <a:extLst>
                    <a:ext uri="{FF2B5EF4-FFF2-40B4-BE49-F238E27FC236}">
                      <a16:creationId xmlns:a16="http://schemas.microsoft.com/office/drawing/2014/main" id="{44B44595-8160-9C20-ADC9-639324F2E4A6}"/>
                    </a:ext>
                  </a:extLst>
                </p:cNvPr>
                <p:cNvPicPr>
                  <a:picLocks/>
                </p:cNvPicPr>
                <p:nvPr/>
              </p:nvPicPr>
              <p:blipFill>
                <a:blip r:embed="rId10"/>
                <a:stretch>
                  <a:fillRect/>
                </a:stretch>
              </p:blipFill>
              <p:spPr>
                <a:xfrm>
                  <a:off x="4133849" y="3295544"/>
                  <a:ext cx="3886200" cy="320288"/>
                </a:xfrm>
                <a:prstGeom prst="rect">
                  <a:avLst/>
                </a:prstGeom>
              </p:spPr>
            </p:pic>
          </p:control>
        </mc:Fallback>
      </mc:AlternateContent>
      <mc:AlternateContent xmlns:mc="http://schemas.openxmlformats.org/markup-compatibility/2006">
        <mc:Choice xmlns:v="urn:schemas-microsoft-com:vml" Requires="v">
          <p:control name="Label1" r:id="rId4" imgW="914400" imgH="914400"/>
        </mc:Choice>
        <mc:Fallback>
          <p:control name="Label1" r:id="rId4" imgW="914400" imgH="914400">
            <p:pic>
              <p:nvPicPr>
                <p:cNvPr id="8" name="Label1" hidden="1">
                  <a:extLst>
                    <a:ext uri="{FF2B5EF4-FFF2-40B4-BE49-F238E27FC236}">
                      <a16:creationId xmlns:a16="http://schemas.microsoft.com/office/drawing/2014/main" id="{CD191443-763F-AD01-1FD0-5BA6D4AD52F0}"/>
                    </a:ext>
                  </a:extLst>
                </p:cNvPr>
                <p:cNvPicPr>
                  <a:picLocks/>
                </p:cNvPicPr>
                <p:nvPr/>
              </p:nvPicPr>
              <p:blipFill>
                <a:blip r:embed="rId11"/>
                <a:stretch>
                  <a:fillRect/>
                </a:stretch>
              </p:blipFill>
              <p:spPr>
                <a:xfrm>
                  <a:off x="-681038" y="1668463"/>
                  <a:ext cx="914401" cy="914400"/>
                </a:xfrm>
                <a:prstGeom prst="rect">
                  <a:avLst/>
                </a:prstGeom>
              </p:spPr>
            </p:pic>
          </p:control>
        </mc:Fallback>
      </mc:AlternateContent>
    </p:controls>
    <p:extLst>
      <p:ext uri="{BB962C8B-B14F-4D97-AF65-F5344CB8AC3E}">
        <p14:creationId xmlns:p14="http://schemas.microsoft.com/office/powerpoint/2010/main" val="34488099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19027"/>
                                        </p:tgtEl>
                                      </p:cBhvr>
                                    </p:animEffect>
                                    <p:set>
                                      <p:cBhvr>
                                        <p:cTn id="7" dur="1" fill="hold">
                                          <p:stCondLst>
                                            <p:cond delay="999"/>
                                          </p:stCondLst>
                                        </p:cTn>
                                        <p:tgtEl>
                                          <p:spTgt spid="1902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19026"/>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19025"/>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19024"/>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023"/>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8561"/>
                    </p:tgtEl>
                  </p:cond>
                </p:stCondLst>
                <p:endSync evt="end" delay="0">
                  <p:rtn val="all"/>
                </p:endSync>
                <p:childTnLst>
                  <p:par>
                    <p:cTn id="17" fill="hold">
                      <p:stCondLst>
                        <p:cond delay="0"/>
                      </p:stCondLst>
                      <p:childTnLst>
                        <p:par>
                          <p:cTn id="18" fill="hold">
                            <p:stCondLst>
                              <p:cond delay="0"/>
                            </p:stCondLst>
                            <p:childTnLst>
                              <p:par>
                                <p:cTn id="19" presetID="8" presetClass="emph" presetSubtype="0" accel="50000" decel="50000" fill="hold" grpId="0" nodeType="clickEffect">
                                  <p:stCondLst>
                                    <p:cond delay="0"/>
                                  </p:stCondLst>
                                  <p:childTnLst>
                                    <p:animRot by="21600000">
                                      <p:cBhvr>
                                        <p:cTn id="20" dur="2000" fill="hold"/>
                                        <p:tgtEl>
                                          <p:spTgt spid="18561"/>
                                        </p:tgtEl>
                                        <p:attrNameLst>
                                          <p:attrName>r</p:attrName>
                                        </p:attrNameLst>
                                      </p:cBhvr>
                                    </p:animRot>
                                  </p:childTnLst>
                                </p:cTn>
                              </p:par>
                            </p:childTnLst>
                          </p:cTn>
                        </p:par>
                      </p:childTnLst>
                    </p:cTn>
                  </p:par>
                </p:childTnLst>
              </p:cTn>
              <p:nextCondLst>
                <p:cond evt="onClick" delay="0">
                  <p:tgtEl>
                    <p:spTgt spid="18561"/>
                  </p:tgtEl>
                </p:cond>
              </p:nextCondLst>
            </p:seq>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32" presetClass="emph" presetSubtype="0" fill="hold" grpId="0" nodeType="clickEffect">
                                  <p:stCondLst>
                                    <p:cond delay="0"/>
                                  </p:stCondLst>
                                  <p:iterate type="lt">
                                    <p:tmPct val="12000"/>
                                  </p:iterate>
                                  <p:childTnLst>
                                    <p:animRot by="120000">
                                      <p:cBhvr>
                                        <p:cTn id="25" dur="100" fill="hold">
                                          <p:stCondLst>
                                            <p:cond delay="0"/>
                                          </p:stCondLst>
                                        </p:cTn>
                                        <p:tgtEl>
                                          <p:spTgt spid="5"/>
                                        </p:tgtEl>
                                        <p:attrNameLst>
                                          <p:attrName>r</p:attrName>
                                        </p:attrNameLst>
                                      </p:cBhvr>
                                    </p:animRot>
                                    <p:animRot by="-240000">
                                      <p:cBhvr>
                                        <p:cTn id="26" dur="200" fill="hold">
                                          <p:stCondLst>
                                            <p:cond delay="200"/>
                                          </p:stCondLst>
                                        </p:cTn>
                                        <p:tgtEl>
                                          <p:spTgt spid="5"/>
                                        </p:tgtEl>
                                        <p:attrNameLst>
                                          <p:attrName>r</p:attrName>
                                        </p:attrNameLst>
                                      </p:cBhvr>
                                    </p:animRot>
                                    <p:animRot by="240000">
                                      <p:cBhvr>
                                        <p:cTn id="27" dur="200" fill="hold">
                                          <p:stCondLst>
                                            <p:cond delay="400"/>
                                          </p:stCondLst>
                                        </p:cTn>
                                        <p:tgtEl>
                                          <p:spTgt spid="5"/>
                                        </p:tgtEl>
                                        <p:attrNameLst>
                                          <p:attrName>r</p:attrName>
                                        </p:attrNameLst>
                                      </p:cBhvr>
                                    </p:animRot>
                                    <p:animRot by="-240000">
                                      <p:cBhvr>
                                        <p:cTn id="28" dur="200" fill="hold">
                                          <p:stCondLst>
                                            <p:cond delay="600"/>
                                          </p:stCondLst>
                                        </p:cTn>
                                        <p:tgtEl>
                                          <p:spTgt spid="5"/>
                                        </p:tgtEl>
                                        <p:attrNameLst>
                                          <p:attrName>r</p:attrName>
                                        </p:attrNameLst>
                                      </p:cBhvr>
                                    </p:animRot>
                                    <p:animRot by="120000">
                                      <p:cBhvr>
                                        <p:cTn id="29" dur="200" fill="hold">
                                          <p:stCondLst>
                                            <p:cond delay="800"/>
                                          </p:stCondLst>
                                        </p:cTn>
                                        <p:tgtEl>
                                          <p:spTgt spid="5"/>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573"/>
                                        </p:tgtEl>
                                        <p:attrNameLst>
                                          <p:attrName>style.visibility</p:attrName>
                                        </p:attrNameLst>
                                      </p:cBhvr>
                                      <p:to>
                                        <p:strVal val="visible"/>
                                      </p:to>
                                    </p:set>
                                  </p:childTnLst>
                                </p:cTn>
                              </p:par>
                            </p:childTnLst>
                          </p:cTn>
                        </p:par>
                      </p:childTnLst>
                    </p:cTn>
                  </p:par>
                </p:childTnLst>
              </p:cTn>
              <p:nextCondLst>
                <p:cond evt="onClick" delay="0">
                  <p:tgtEl>
                    <p:spTgt spid="5"/>
                  </p:tgtEl>
                </p:cond>
              </p:nextCondLst>
            </p:seq>
            <p:seq concurrent="1" nextAc="seek">
              <p:cTn id="34" restart="whenNotActive" fill="hold" evtFilter="cancelBubble" nodeType="interactiveSeq">
                <p:stCondLst>
                  <p:cond evt="onClick" delay="0">
                    <p:tgtEl>
                      <p:spTgt spid="18573"/>
                    </p:tgtEl>
                  </p:cond>
                </p:stCondLst>
                <p:endSync evt="end" delay="0">
                  <p:rtn val="all"/>
                </p:endSync>
                <p:childTnLst>
                  <p:par>
                    <p:cTn id="35" fill="hold">
                      <p:stCondLst>
                        <p:cond delay="0"/>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8573"/>
                                        </p:tgtEl>
                                        <p:attrNameLst>
                                          <p:attrName>style.visibility</p:attrName>
                                        </p:attrNameLst>
                                      </p:cBhvr>
                                      <p:to>
                                        <p:strVal val="hidden"/>
                                      </p:to>
                                    </p:set>
                                  </p:childTnLst>
                                </p:cTn>
                              </p:par>
                            </p:childTnLst>
                          </p:cTn>
                        </p:par>
                      </p:childTnLst>
                    </p:cTn>
                  </p:par>
                </p:childTnLst>
              </p:cTn>
              <p:nextCondLst>
                <p:cond evt="onClick" delay="0">
                  <p:tgtEl>
                    <p:spTgt spid="18573"/>
                  </p:tgtEl>
                </p:cond>
              </p:nextCondLst>
            </p:seq>
          </p:childTnLst>
        </p:cTn>
      </p:par>
    </p:tnLst>
    <p:bldLst>
      <p:bldP spid="19023" grpId="0" animBg="1"/>
      <p:bldP spid="19024" grpId="0" animBg="1"/>
      <p:bldP spid="19025" grpId="0" animBg="1"/>
      <p:bldP spid="19026" grpId="0" animBg="1"/>
      <p:bldP spid="19027" grpId="0" animBg="1"/>
      <p:bldP spid="5" grpId="0"/>
      <p:bldP spid="18561" grpId="0" animBg="1"/>
      <p:bldP spid="18573" grpId="0" animBg="1"/>
      <p:bldP spid="18573" grpId="1"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F2394B1A-81B8-3769-92CB-4EFD010CFAD8}"/>
                    </a:ext>
                  </a:extLst>
                </p:cNvPr>
                <p:cNvPicPr>
                  <a:picLocks/>
                </p:cNvPicPr>
                <p:nvPr/>
              </p:nvPicPr>
              <p:blipFill>
                <a:blip r:embed="rId4"/>
                <a:stretch>
                  <a:fillRect/>
                </a:stretch>
              </p:blipFill>
              <p:spPr>
                <a:xfrm>
                  <a:off x="-88900" y="3362325"/>
                  <a:ext cx="914400" cy="914400"/>
                </a:xfrm>
                <a:prstGeom prst="rect">
                  <a:avLst/>
                </a:prstGeom>
              </p:spPr>
            </p:pic>
          </p:control>
        </mc:Fallback>
      </mc:AlternateContent>
    </p:controls>
    <p:extLst>
      <p:ext uri="{BB962C8B-B14F-4D97-AF65-F5344CB8AC3E}">
        <p14:creationId xmlns:p14="http://schemas.microsoft.com/office/powerpoint/2010/main" val="21861078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r="-100000"/>
          </a:stretch>
        </a:blipFill>
        <a:effectLst/>
      </p:bgPr>
    </p:bg>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5FF58938-3923-6F50-B93A-4270F30A3B5F}"/>
                    </a:ext>
                  </a:extLst>
                </p:cNvPr>
                <p:cNvPicPr>
                  <a:picLocks/>
                </p:cNvPicPr>
                <p:nvPr/>
              </p:nvPicPr>
              <p:blipFill>
                <a:blip r:embed="rId4"/>
                <a:stretch>
                  <a:fillRect/>
                </a:stretch>
              </p:blipFill>
              <p:spPr>
                <a:xfrm>
                  <a:off x="-196850" y="4535488"/>
                  <a:ext cx="914400" cy="914400"/>
                </a:xfrm>
                <a:prstGeom prst="rect">
                  <a:avLst/>
                </a:prstGeom>
              </p:spPr>
            </p:pic>
          </p:control>
        </mc:Fallback>
      </mc:AlternateContent>
    </p:controls>
    <p:extLst>
      <p:ext uri="{BB962C8B-B14F-4D97-AF65-F5344CB8AC3E}">
        <p14:creationId xmlns:p14="http://schemas.microsoft.com/office/powerpoint/2010/main" val="23364914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2" name="Ristkülik 11">
            <a:extLst>
              <a:ext uri="{FF2B5EF4-FFF2-40B4-BE49-F238E27FC236}">
                <a16:creationId xmlns:a16="http://schemas.microsoft.com/office/drawing/2014/main" id="{BFE53DDD-B41F-17DD-9384-1EC8195DEBF3}"/>
              </a:ext>
            </a:extLst>
          </p:cNvPr>
          <p:cNvSpPr/>
          <p:nvPr/>
        </p:nvSpPr>
        <p:spPr>
          <a:xfrm>
            <a:off x="-738" y="0"/>
            <a:ext cx="12192738" cy="6858000"/>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r>
              <a:rPr lang="et-EE" sz="1400" dirty="0">
                <a:latin typeface="Candara" panose="020E0502030303020204" pitchFamily="34" charset="0"/>
              </a:rPr>
              <a:t>Current password</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r>
              <a:rPr lang="et-EE" sz="1400" dirty="0">
                <a:latin typeface="Candara" panose="020E0502030303020204" pitchFamily="34" charset="0"/>
              </a:rPr>
              <a:t>New password</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r>
              <a:rPr lang="et-EE" sz="1400" dirty="0">
                <a:latin typeface="Candara" panose="020E0502030303020204" pitchFamily="34" charset="0"/>
              </a:rPr>
              <a:t>Confirm password</a:t>
            </a:r>
          </a:p>
        </p:txBody>
      </p:sp>
      <p:sp>
        <p:nvSpPr>
          <p:cNvPr id="10" name="UpdatePassButton">
            <a:hlinkClick r:id="" action="ppaction://macro?name=UpdatePass"/>
            <a:extLst>
              <a:ext uri="{FF2B5EF4-FFF2-40B4-BE49-F238E27FC236}">
                <a16:creationId xmlns:a16="http://schemas.microsoft.com/office/drawing/2014/main" id="{AFBD521D-E6EC-4F74-4C16-7E66B7FD12DC}"/>
              </a:ext>
            </a:extLst>
          </p:cNvPr>
          <p:cNvSpPr/>
          <p:nvPr/>
        </p:nvSpPr>
        <p:spPr>
          <a:xfrm>
            <a:off x="9220200" y="5907922"/>
            <a:ext cx="19962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Update password</a:t>
            </a:r>
          </a:p>
        </p:txBody>
      </p:sp>
      <p:sp>
        <p:nvSpPr>
          <p:cNvPr id="11" name="CancelPassButton">
            <a:hlinkClick r:id="" action="ppaction://macro?name=ExitAppMenu"/>
            <a:extLst>
              <a:ext uri="{FF2B5EF4-FFF2-40B4-BE49-F238E27FC236}">
                <a16:creationId xmlns:a16="http://schemas.microsoft.com/office/drawing/2014/main" id="{10322605-ECA2-9AFF-3132-5CD481B04A89}"/>
              </a:ext>
            </a:extLst>
          </p:cNvPr>
          <p:cNvSpPr/>
          <p:nvPr/>
        </p:nvSpPr>
        <p:spPr>
          <a:xfrm>
            <a:off x="7430654" y="5907921"/>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Cancel</a:t>
            </a:r>
          </a:p>
        </p:txBody>
      </p:sp>
      <p:sp>
        <p:nvSpPr>
          <p:cNvPr id="2" name="BootText">
            <a:extLst>
              <a:ext uri="{FF2B5EF4-FFF2-40B4-BE49-F238E27FC236}">
                <a16:creationId xmlns:a16="http://schemas.microsoft.com/office/drawing/2014/main" id="{3D0FC764-4534-1EFF-D582-C584FB88E4E5}"/>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Change password</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Tree>
    <p:controls>
      <mc:AlternateContent xmlns:mc="http://schemas.openxmlformats.org/markup-compatibility/2006">
        <mc:Choice xmlns:v="urn:schemas-microsoft-com:vml" Requires="v">
          <p:control name="OldPassField" r:id="rId1" imgW="2914560" imgH="266760"/>
        </mc:Choice>
        <mc:Fallback>
          <p:control name="OldPassField" r:id="rId1" imgW="2914560" imgH="266760">
            <p:pic>
              <p:nvPicPr>
                <p:cNvPr id="4" name="OldPassField">
                  <a:extLst>
                    <a:ext uri="{FF2B5EF4-FFF2-40B4-BE49-F238E27FC236}">
                      <a16:creationId xmlns:a16="http://schemas.microsoft.com/office/drawing/2014/main" id="{3C0D6B31-8A97-3175-041B-CFB3BEBFBB3B}"/>
                    </a:ext>
                  </a:extLst>
                </p:cNvPr>
                <p:cNvPicPr>
                  <a:picLocks/>
                </p:cNvPicPr>
                <p:nvPr/>
              </p:nvPicPr>
              <p:blipFill>
                <a:blip r:embed="rId6"/>
                <a:stretch>
                  <a:fillRect/>
                </a:stretch>
              </p:blipFill>
              <p:spPr>
                <a:xfrm>
                  <a:off x="763854" y="2450099"/>
                  <a:ext cx="2911853" cy="261985"/>
                </a:xfrm>
                <a:prstGeom prst="rect">
                  <a:avLst/>
                </a:prstGeom>
              </p:spPr>
            </p:pic>
          </p:control>
        </mc:Fallback>
      </mc:AlternateContent>
      <mc:AlternateContent xmlns:mc="http://schemas.openxmlformats.org/markup-compatibility/2006">
        <mc:Choice xmlns:v="urn:schemas-microsoft-com:vml" Requires="v">
          <p:control name="NewPassField" r:id="rId2" imgW="2914560" imgH="266760"/>
        </mc:Choice>
        <mc:Fallback>
          <p:control name="NewPassField" r:id="rId2" imgW="2914560" imgH="266760">
            <p:pic>
              <p:nvPicPr>
                <p:cNvPr id="5" name="NewPassField">
                  <a:extLst>
                    <a:ext uri="{FF2B5EF4-FFF2-40B4-BE49-F238E27FC236}">
                      <a16:creationId xmlns:a16="http://schemas.microsoft.com/office/drawing/2014/main" id="{44015DA0-DB47-246D-031E-4B2A80A90723}"/>
                    </a:ext>
                  </a:extLst>
                </p:cNvPr>
                <p:cNvPicPr>
                  <a:picLocks/>
                </p:cNvPicPr>
                <p:nvPr/>
              </p:nvPicPr>
              <p:blipFill>
                <a:blip r:embed="rId6"/>
                <a:stretch>
                  <a:fillRect/>
                </a:stretch>
              </p:blipFill>
              <p:spPr>
                <a:xfrm>
                  <a:off x="763853" y="3173182"/>
                  <a:ext cx="2911854" cy="261985"/>
                </a:xfrm>
                <a:prstGeom prst="rect">
                  <a:avLst/>
                </a:prstGeom>
              </p:spPr>
            </p:pic>
          </p:control>
        </mc:Fallback>
      </mc:AlternateContent>
      <mc:AlternateContent xmlns:mc="http://schemas.openxmlformats.org/markup-compatibility/2006">
        <mc:Choice xmlns:v="urn:schemas-microsoft-com:vml" Requires="v">
          <p:control name="ConfirmPassField" r:id="rId3" imgW="2914560" imgH="266760"/>
        </mc:Choice>
        <mc:Fallback>
          <p:control name="ConfirmPassField" r:id="rId3" imgW="291456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6"/>
                <a:stretch>
                  <a:fillRect/>
                </a:stretch>
              </p:blipFill>
              <p:spPr>
                <a:xfrm>
                  <a:off x="763853" y="3860289"/>
                  <a:ext cx="2911853" cy="261985"/>
                </a:xfrm>
                <a:prstGeom prst="rect">
                  <a:avLst/>
                </a:prstGeom>
              </p:spPr>
            </p:pic>
          </p:control>
        </mc:Fallback>
      </mc:AlternateContent>
    </p:controls>
    <p:extLst>
      <p:ext uri="{BB962C8B-B14F-4D97-AF65-F5344CB8AC3E}">
        <p14:creationId xmlns:p14="http://schemas.microsoft.com/office/powerpoint/2010/main" val="344303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2" name="Ristkülik 11">
            <a:extLst>
              <a:ext uri="{FF2B5EF4-FFF2-40B4-BE49-F238E27FC236}">
                <a16:creationId xmlns:a16="http://schemas.microsoft.com/office/drawing/2014/main" id="{6A6D15A7-21BF-8EFA-DFCE-97F0BC0F7186}"/>
              </a:ext>
            </a:extLst>
          </p:cNvPr>
          <p:cNvSpPr/>
          <p:nvPr/>
        </p:nvSpPr>
        <p:spPr>
          <a:xfrm>
            <a:off x="-738" y="0"/>
            <a:ext cx="12192738" cy="6858000"/>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r>
              <a:rPr lang="et-EE" sz="1400" dirty="0">
                <a:latin typeface="Candara" panose="020E0502030303020204" pitchFamily="34" charset="0"/>
              </a:rPr>
              <a:t>Username</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r>
              <a:rPr lang="et-EE" sz="1400" dirty="0">
                <a:latin typeface="Candara" panose="020E0502030303020204" pitchFamily="34" charset="0"/>
              </a:rPr>
              <a:t>Password (optional)</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r>
              <a:rPr lang="et-EE" sz="1400" dirty="0">
                <a:latin typeface="Candara" panose="020E0502030303020204" pitchFamily="34" charset="0"/>
              </a:rPr>
              <a:t>Confirm password</a:t>
            </a:r>
          </a:p>
        </p:txBody>
      </p:sp>
      <p:sp>
        <p:nvSpPr>
          <p:cNvPr id="10" name="AddUserButton">
            <a:hlinkClick r:id="" action="ppaction://macro?name=AddUser"/>
            <a:extLst>
              <a:ext uri="{FF2B5EF4-FFF2-40B4-BE49-F238E27FC236}">
                <a16:creationId xmlns:a16="http://schemas.microsoft.com/office/drawing/2014/main" id="{AFBD521D-E6EC-4F74-4C16-7E66B7FD12DC}"/>
              </a:ext>
            </a:extLst>
          </p:cNvPr>
          <p:cNvSpPr/>
          <p:nvPr/>
        </p:nvSpPr>
        <p:spPr>
          <a:xfrm>
            <a:off x="9588500"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endParaRPr lang="et-EE" sz="1600" dirty="0">
              <a:latin typeface="Candara" panose="020E0502030303020204" pitchFamily="34" charset="0"/>
            </a:endParaRPr>
          </a:p>
        </p:txBody>
      </p:sp>
      <p:sp>
        <p:nvSpPr>
          <p:cNvPr id="11" name="CancelButton">
            <a:hlinkClick r:id="" action="ppaction://macro?name=ExitAppMenu"/>
            <a:extLst>
              <a:ext uri="{FF2B5EF4-FFF2-40B4-BE49-F238E27FC236}">
                <a16:creationId xmlns:a16="http://schemas.microsoft.com/office/drawing/2014/main" id="{10322605-ECA2-9AFF-3132-5CD481B04A89}"/>
              </a:ext>
            </a:extLst>
          </p:cNvPr>
          <p:cNvSpPr/>
          <p:nvPr/>
        </p:nvSpPr>
        <p:spPr>
          <a:xfrm>
            <a:off x="7798954"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Cancel</a:t>
            </a:r>
          </a:p>
        </p:txBody>
      </p:sp>
      <p:sp>
        <p:nvSpPr>
          <p:cNvPr id="2" name="BootText">
            <a:extLst>
              <a:ext uri="{FF2B5EF4-FFF2-40B4-BE49-F238E27FC236}">
                <a16:creationId xmlns:a16="http://schemas.microsoft.com/office/drawing/2014/main" id="{780B5F20-5223-BC20-1DD4-9703E955D2B0}"/>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Add </a:t>
            </a:r>
            <a:r>
              <a:rPr kumimoji="0" lang="et-EE" sz="2800" b="0" i="0" u="none" strike="noStrike" kern="1200" cap="none" spc="0" normalizeH="0" baseline="0" noProof="0" dirty="0" err="1">
                <a:ln>
                  <a:noFill/>
                </a:ln>
                <a:solidFill>
                  <a:srgbClr val="FFFFFF"/>
                </a:solidFill>
                <a:effectLst/>
                <a:uLnTx/>
                <a:uFillTx/>
                <a:latin typeface="Candara Light" panose="020E0502030303020204" pitchFamily="34" charset="0"/>
                <a:ea typeface="+mn-ea"/>
                <a:cs typeface="+mn-cs"/>
              </a:rPr>
              <a:t>user</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Tree>
    <p:controls>
      <mc:AlternateContent xmlns:mc="http://schemas.openxmlformats.org/markup-compatibility/2006">
        <mc:Choice xmlns:v="urn:schemas-microsoft-com:vml" Requires="v">
          <p:control name="UsernameFIeld" r:id="rId1" imgW="3048120" imgH="266760"/>
        </mc:Choice>
        <mc:Fallback>
          <p:control name="UsernameFIeld" r:id="rId1" imgW="3048120" imgH="266760">
            <p:pic>
              <p:nvPicPr>
                <p:cNvPr id="4" name="UsernameFIeld">
                  <a:extLst>
                    <a:ext uri="{FF2B5EF4-FFF2-40B4-BE49-F238E27FC236}">
                      <a16:creationId xmlns:a16="http://schemas.microsoft.com/office/drawing/2014/main" id="{3C0D6B31-8A97-3175-041B-CFB3BEBFBB3B}"/>
                    </a:ext>
                  </a:extLst>
                </p:cNvPr>
                <p:cNvPicPr>
                  <a:picLocks/>
                </p:cNvPicPr>
                <p:nvPr/>
              </p:nvPicPr>
              <p:blipFill>
                <a:blip r:embed="rId6"/>
                <a:stretch>
                  <a:fillRect/>
                </a:stretch>
              </p:blipFill>
              <p:spPr>
                <a:xfrm>
                  <a:off x="763854" y="2450099"/>
                  <a:ext cx="3047655" cy="261985"/>
                </a:xfrm>
                <a:prstGeom prst="rect">
                  <a:avLst/>
                </a:prstGeom>
              </p:spPr>
            </p:pic>
          </p:control>
        </mc:Fallback>
      </mc:AlternateContent>
      <mc:AlternateContent xmlns:mc="http://schemas.openxmlformats.org/markup-compatibility/2006">
        <mc:Choice xmlns:v="urn:schemas-microsoft-com:vml" Requires="v">
          <p:control name="PassField" r:id="rId2" imgW="3048120" imgH="266760"/>
        </mc:Choice>
        <mc:Fallback>
          <p:control name="PassField" r:id="rId2" imgW="3048120" imgH="266760">
            <p:pic>
              <p:nvPicPr>
                <p:cNvPr id="5" name="PassField">
                  <a:extLst>
                    <a:ext uri="{FF2B5EF4-FFF2-40B4-BE49-F238E27FC236}">
                      <a16:creationId xmlns:a16="http://schemas.microsoft.com/office/drawing/2014/main" id="{44015DA0-DB47-246D-031E-4B2A80A90723}"/>
                    </a:ext>
                  </a:extLst>
                </p:cNvPr>
                <p:cNvPicPr>
                  <a:picLocks/>
                </p:cNvPicPr>
                <p:nvPr/>
              </p:nvPicPr>
              <p:blipFill>
                <a:blip r:embed="rId6"/>
                <a:stretch>
                  <a:fillRect/>
                </a:stretch>
              </p:blipFill>
              <p:spPr>
                <a:xfrm>
                  <a:off x="763854" y="3173182"/>
                  <a:ext cx="3047656" cy="261985"/>
                </a:xfrm>
                <a:prstGeom prst="rect">
                  <a:avLst/>
                </a:prstGeom>
              </p:spPr>
            </p:pic>
          </p:control>
        </mc:Fallback>
      </mc:AlternateContent>
      <mc:AlternateContent xmlns:mc="http://schemas.openxmlformats.org/markup-compatibility/2006">
        <mc:Choice xmlns:v="urn:schemas-microsoft-com:vml" Requires="v">
          <p:control name="ConfirmPassField" r:id="rId3" imgW="3048120" imgH="266760"/>
        </mc:Choice>
        <mc:Fallback>
          <p:control name="ConfirmPassField" r:id="rId3" imgW="304812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6"/>
                <a:stretch>
                  <a:fillRect/>
                </a:stretch>
              </p:blipFill>
              <p:spPr>
                <a:xfrm>
                  <a:off x="763854" y="3860289"/>
                  <a:ext cx="3047656" cy="261985"/>
                </a:xfrm>
                <a:prstGeom prst="rect">
                  <a:avLst/>
                </a:prstGeom>
              </p:spPr>
            </p:pic>
          </p:control>
        </mc:Fallback>
      </mc:AlternateContent>
    </p:controls>
    <p:extLst>
      <p:ext uri="{BB962C8B-B14F-4D97-AF65-F5344CB8AC3E}">
        <p14:creationId xmlns:p14="http://schemas.microsoft.com/office/powerpoint/2010/main" val="20813176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Bootlogo">
            <a:extLst>
              <a:ext uri="{FF2B5EF4-FFF2-40B4-BE49-F238E27FC236}">
                <a16:creationId xmlns:a16="http://schemas.microsoft.com/office/drawing/2014/main" id="{85E8E144-0169-13B9-486D-E8626327DFD4}"/>
              </a:ext>
            </a:extLst>
          </p:cNvPr>
          <p:cNvSpPr/>
          <p:nvPr/>
        </p:nvSpPr>
        <p:spPr>
          <a:xfrm rot="2838248">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effectLst>
            <a:glow rad="622300">
              <a:schemeClr val="tx1">
                <a:alpha val="3000"/>
              </a:schemeClr>
            </a:glow>
            <a:softEdge rad="0"/>
          </a:effectLst>
          <a:scene3d>
            <a:camera prst="orthographicFront">
              <a:rot lat="4800000" lon="4200000" rev="720000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Tree>
    <p:controls>
      <mc:AlternateContent xmlns:mc="http://schemas.openxmlformats.org/markup-compatibility/2006">
        <mc:Choice xmlns:v="urn:schemas-microsoft-com:vml" Requires="v">
          <p:control name="Label1" r:id="rId2" imgW="914400" imgH="914400"/>
        </mc:Choice>
        <mc:Fallback>
          <p:control name="Label1" r:id="rId2" imgW="914400" imgH="914400">
            <p:pic>
              <p:nvPicPr>
                <p:cNvPr id="3" name="Label1" hidden="1">
                  <a:extLst>
                    <a:ext uri="{FF2B5EF4-FFF2-40B4-BE49-F238E27FC236}">
                      <a16:creationId xmlns:a16="http://schemas.microsoft.com/office/drawing/2014/main" id="{9890979C-AF83-79CD-FF67-45CC0080470C}"/>
                    </a:ext>
                  </a:extLst>
                </p:cNvPr>
                <p:cNvPicPr>
                  <a:picLocks/>
                </p:cNvPicPr>
                <p:nvPr/>
              </p:nvPicPr>
              <p:blipFill>
                <a:blip r:embed="rId6"/>
                <a:stretch>
                  <a:fillRect/>
                </a:stretch>
              </p:blipFill>
              <p:spPr>
                <a:xfrm>
                  <a:off x="-673100" y="4284663"/>
                  <a:ext cx="914400" cy="914400"/>
                </a:xfrm>
                <a:prstGeom prst="rect">
                  <a:avLst/>
                </a:prstGeom>
              </p:spPr>
            </p:pic>
          </p:control>
        </mc:Fallback>
      </mc:AlternateContent>
      <mc:AlternateContent xmlns:mc="http://schemas.openxmlformats.org/markup-compatibility/2006">
        <mc:Choice xmlns:v="urn:schemas-microsoft-com:vml" Requires="v">
          <p:control name="AxDummy" r:id="rId3" imgW="47520" imgH="428760"/>
        </mc:Choice>
        <mc:Fallback>
          <p:control name="AxDummy" r:id="rId3" imgW="47520" imgH="428760">
            <p:pic>
              <p:nvPicPr>
                <p:cNvPr id="25" name="AxDummy" hidden="1">
                  <a:extLst>
                    <a:ext uri="{FF2B5EF4-FFF2-40B4-BE49-F238E27FC236}">
                      <a16:creationId xmlns:a16="http://schemas.microsoft.com/office/drawing/2014/main" id="{93EEDE64-DB92-9B15-D03E-37843C3B0C82}"/>
                    </a:ext>
                  </a:extLst>
                </p:cNvPr>
                <p:cNvPicPr>
                  <a:picLocks/>
                </p:cNvPicPr>
                <p:nvPr/>
              </p:nvPicPr>
              <p:blipFill>
                <a:blip r:embed="rId7"/>
                <a:stretch>
                  <a:fillRect/>
                </a:stretch>
              </p:blipFill>
              <p:spPr>
                <a:xfrm>
                  <a:off x="0" y="18333"/>
                  <a:ext cx="45719" cy="429536"/>
                </a:xfrm>
                <a:prstGeom prst="rect">
                  <a:avLst/>
                </a:prstGeom>
              </p:spPr>
            </p:pic>
          </p:control>
        </mc:Fallback>
      </mc:AlternateContent>
      <mc:AlternateContent xmlns:mc="http://schemas.openxmlformats.org/markup-compatibility/2006">
        <mc:Choice xmlns:v="urn:schemas-microsoft-com:vml" Requires="v">
          <p:control name="Label2" r:id="rId4" imgW="914400" imgH="914400"/>
        </mc:Choice>
        <mc:Fallback>
          <p:control name="Label2" r:id="rId4" imgW="914400" imgH="914400">
            <p:pic>
              <p:nvPicPr>
                <p:cNvPr id="10" name="Label2">
                  <a:extLst>
                    <a:ext uri="{FF2B5EF4-FFF2-40B4-BE49-F238E27FC236}">
                      <a16:creationId xmlns:a16="http://schemas.microsoft.com/office/drawing/2014/main" id="{DB90E7B2-3CD7-5823-E827-C2D42228F972}"/>
                    </a:ext>
                  </a:extLst>
                </p:cNvPr>
                <p:cNvPicPr>
                  <a:picLocks/>
                </p:cNvPicPr>
                <p:nvPr/>
              </p:nvPicPr>
              <p:blipFill>
                <a:blip r:embed="rId8"/>
                <a:stretch>
                  <a:fillRect/>
                </a:stretch>
              </p:blipFill>
              <p:spPr>
                <a:xfrm>
                  <a:off x="511175" y="7262813"/>
                  <a:ext cx="914400" cy="914400"/>
                </a:xfrm>
                <a:prstGeom prst="rect">
                  <a:avLst/>
                </a:prstGeom>
              </p:spPr>
            </p:pic>
          </p:control>
        </mc:Fallback>
      </mc:AlternateContent>
    </p:controls>
    <p:extLst>
      <p:ext uri="{BB962C8B-B14F-4D97-AF65-F5344CB8AC3E}">
        <p14:creationId xmlns:p14="http://schemas.microsoft.com/office/powerpoint/2010/main" val="240832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r="-100000"/>
          </a:stretch>
        </a:blipFill>
        <a:effectLst/>
      </p:bgPr>
    </p:bg>
    <p:spTree>
      <p:nvGrpSpPr>
        <p:cNvPr id="1" name=""/>
        <p:cNvGrpSpPr/>
        <p:nvPr/>
      </p:nvGrpSpPr>
      <p:grpSpPr>
        <a:xfrm>
          <a:off x="0" y="0"/>
          <a:ext cx="0" cy="0"/>
          <a:chOff x="0" y="0"/>
          <a:chExt cx="0" cy="0"/>
        </a:xfrm>
      </p:grpSpPr>
      <p:sp>
        <p:nvSpPr>
          <p:cNvPr id="2" name="Backdrop">
            <a:extLst>
              <a:ext uri="{FF2B5EF4-FFF2-40B4-BE49-F238E27FC236}">
                <a16:creationId xmlns:a16="http://schemas.microsoft.com/office/drawing/2014/main" id="{589A244D-7E26-FFB0-237F-D6EB661215AA}"/>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 name="MsgDisplayed" hidden="1">
            <a:extLst>
              <a:ext uri="{FF2B5EF4-FFF2-40B4-BE49-F238E27FC236}">
                <a16:creationId xmlns:a16="http://schemas.microsoft.com/office/drawing/2014/main" id="{8A0DE6EC-1D37-C1DB-98E9-4F9801547904}"/>
              </a:ext>
            </a:extLst>
          </p:cNvPr>
          <p:cNvSpPr txBox="1"/>
          <p:nvPr/>
        </p:nvSpPr>
        <p:spPr>
          <a:xfrm>
            <a:off x="0" y="-323166"/>
            <a:ext cx="83676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2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True</a:t>
            </a:r>
            <a:endParaRPr kumimoji="0" lang="et-EE" sz="12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endParaRPr>
          </a:p>
        </p:txBody>
      </p:sp>
      <p:grpSp>
        <p:nvGrpSpPr>
          <p:cNvPr id="3" name="Rühm 2">
            <a:extLst>
              <a:ext uri="{FF2B5EF4-FFF2-40B4-BE49-F238E27FC236}">
                <a16:creationId xmlns:a16="http://schemas.microsoft.com/office/drawing/2014/main" id="{1FA05A05-F34A-2E2A-8A61-E04B4B1B0754}"/>
              </a:ext>
            </a:extLst>
          </p:cNvPr>
          <p:cNvGrpSpPr/>
          <p:nvPr/>
        </p:nvGrpSpPr>
        <p:grpSpPr>
          <a:xfrm>
            <a:off x="510728" y="821193"/>
            <a:ext cx="11015709" cy="4984894"/>
            <a:chOff x="510729" y="720961"/>
            <a:chExt cx="11015709" cy="4984894"/>
          </a:xfrm>
        </p:grpSpPr>
        <p:sp>
          <p:nvSpPr>
            <p:cNvPr id="16" name="WindowFrameAppInputBox:5">
              <a:extLst>
                <a:ext uri="{FF2B5EF4-FFF2-40B4-BE49-F238E27FC236}">
                  <a16:creationId xmlns:a16="http://schemas.microsoft.com/office/drawing/2014/main" id="{261FB82A-0256-B426-63CE-D1104146DD64}"/>
                </a:ext>
              </a:extLst>
            </p:cNvPr>
            <p:cNvSpPr/>
            <p:nvPr/>
          </p:nvSpPr>
          <p:spPr>
            <a:xfrm>
              <a:off x="510729" y="721284"/>
              <a:ext cx="11015709" cy="4984571"/>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7" name="WindowAppInputBox:5">
              <a:extLst>
                <a:ext uri="{FF2B5EF4-FFF2-40B4-BE49-F238E27FC236}">
                  <a16:creationId xmlns:a16="http://schemas.microsoft.com/office/drawing/2014/main" id="{F155EA17-4183-E621-9EA2-212B23E408E8}"/>
                </a:ext>
              </a:extLst>
            </p:cNvPr>
            <p:cNvSpPr/>
            <p:nvPr/>
          </p:nvSpPr>
          <p:spPr>
            <a:xfrm>
              <a:off x="597624" y="1012864"/>
              <a:ext cx="10846518" cy="4601552"/>
            </a:xfrm>
            <a:prstGeom prst="rect">
              <a:avLst/>
            </a:prstGeom>
            <a:solidFill>
              <a:schemeClr val="tx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9" name="WindowTitleAppInputBox:5">
              <a:hlinkHover r:id="" action="ppaction://macro?name=MovableWindow"/>
              <a:extLst>
                <a:ext uri="{FF2B5EF4-FFF2-40B4-BE49-F238E27FC236}">
                  <a16:creationId xmlns:a16="http://schemas.microsoft.com/office/drawing/2014/main" id="{9CB0C179-5071-18BF-ED79-9D081A92009D}"/>
                </a:ext>
              </a:extLst>
            </p:cNvPr>
            <p:cNvSpPr txBox="1"/>
            <p:nvPr/>
          </p:nvSpPr>
          <p:spPr>
            <a:xfrm>
              <a:off x="597623" y="721783"/>
              <a:ext cx="10291209" cy="276999"/>
            </a:xfrm>
            <a:prstGeom prst="rect">
              <a:avLst/>
            </a:prstGeom>
            <a:noFill/>
          </p:spPr>
          <p:txBody>
            <a:bodyPr wrap="square" rtlCol="0">
              <a:spAutoFit/>
            </a:bodyPr>
            <a:lstStyle/>
            <a:p>
              <a:r>
                <a:rPr lang="et-EE" sz="1200" dirty="0">
                  <a:solidFill>
                    <a:prstClr val="white"/>
                  </a:solidFill>
                  <a:latin typeface="+mj-lt"/>
                </a:rPr>
                <a:t>Sunlight setup</a:t>
              </a:r>
            </a:p>
          </p:txBody>
        </p:sp>
        <p:sp>
          <p:nvSpPr>
            <p:cNvPr id="20" name="CloseAppInputBox:5">
              <a:hlinkClick r:id="" action="ppaction://macro?name=CloseWindow"/>
              <a:extLst>
                <a:ext uri="{FF2B5EF4-FFF2-40B4-BE49-F238E27FC236}">
                  <a16:creationId xmlns:a16="http://schemas.microsoft.com/office/drawing/2014/main" id="{E533860F-466F-1844-F0E7-151A209AF800}"/>
                </a:ext>
              </a:extLst>
            </p:cNvPr>
            <p:cNvSpPr/>
            <p:nvPr/>
          </p:nvSpPr>
          <p:spPr>
            <a:xfrm>
              <a:off x="10888833" y="720961"/>
              <a:ext cx="555309" cy="292226"/>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grpSp>
      <p:sp>
        <p:nvSpPr>
          <p:cNvPr id="21" name="WaitText" hidden="1">
            <a:extLst>
              <a:ext uri="{FF2B5EF4-FFF2-40B4-BE49-F238E27FC236}">
                <a16:creationId xmlns:a16="http://schemas.microsoft.com/office/drawing/2014/main" id="{AF197FD6-EC65-CFB7-0880-20C57E0B334D}"/>
              </a:ext>
            </a:extLst>
          </p:cNvPr>
          <p:cNvSpPr txBox="1"/>
          <p:nvPr/>
        </p:nvSpPr>
        <p:spPr>
          <a:xfrm>
            <a:off x="4368091" y="3641260"/>
            <a:ext cx="3300984" cy="261610"/>
          </a:xfrm>
          <a:prstGeom prst="rect">
            <a:avLst/>
          </a:prstGeom>
          <a:noFill/>
        </p:spPr>
        <p:txBody>
          <a:bodyPr wrap="square" rtlCol="0">
            <a:spAutoFit/>
          </a:bodyPr>
          <a:lstStyle/>
          <a:p>
            <a:pPr algn="ctr"/>
            <a:r>
              <a:rPr lang="et-EE" sz="1050" dirty="0">
                <a:solidFill>
                  <a:schemeClr val="bg1"/>
                </a:solidFill>
              </a:rPr>
              <a:t>Please wait…</a:t>
            </a:r>
          </a:p>
        </p:txBody>
      </p:sp>
      <p:sp>
        <p:nvSpPr>
          <p:cNvPr id="22" name="Hourglass" hidden="1">
            <a:extLst>
              <a:ext uri="{FF2B5EF4-FFF2-40B4-BE49-F238E27FC236}">
                <a16:creationId xmlns:a16="http://schemas.microsoft.com/office/drawing/2014/main" id="{40DA29D9-61CE-7AC3-65BF-F253005ACE05}"/>
              </a:ext>
            </a:extLst>
          </p:cNvPr>
          <p:cNvSpPr/>
          <p:nvPr/>
        </p:nvSpPr>
        <p:spPr>
          <a:xfrm rot="10800000">
            <a:off x="5792263" y="3062345"/>
            <a:ext cx="452640" cy="502590"/>
          </a:xfrm>
          <a:custGeom>
            <a:avLst/>
            <a:gdLst>
              <a:gd name="connsiteX0" fmla="*/ 735312 w 795528"/>
              <a:gd name="connsiteY0" fmla="*/ 91139 h 883316"/>
              <a:gd name="connsiteX1" fmla="*/ 60217 w 795528"/>
              <a:gd name="connsiteY1" fmla="*/ 91139 h 883316"/>
              <a:gd name="connsiteX2" fmla="*/ 0 w 795528"/>
              <a:gd name="connsiteY2" fmla="*/ 0 h 883316"/>
              <a:gd name="connsiteX3" fmla="*/ 795528 w 795528"/>
              <a:gd name="connsiteY3" fmla="*/ 0 h 883316"/>
              <a:gd name="connsiteX4" fmla="*/ 710758 w 795528"/>
              <a:gd name="connsiteY4" fmla="*/ 755015 h 883316"/>
              <a:gd name="connsiteX5" fmla="*/ 84770 w 795528"/>
              <a:gd name="connsiteY5" fmla="*/ 755015 h 883316"/>
              <a:gd name="connsiteX6" fmla="*/ 291809 w 795528"/>
              <a:gd name="connsiteY6" fmla="*/ 441658 h 883316"/>
              <a:gd name="connsiteX7" fmla="*/ 94380 w 795528"/>
              <a:gd name="connsiteY7" fmla="*/ 142846 h 883316"/>
              <a:gd name="connsiteX8" fmla="*/ 701148 w 795528"/>
              <a:gd name="connsiteY8" fmla="*/ 142846 h 883316"/>
              <a:gd name="connsiteX9" fmla="*/ 503720 w 795528"/>
              <a:gd name="connsiteY9" fmla="*/ 441658 h 883316"/>
              <a:gd name="connsiteX10" fmla="*/ 795528 w 795528"/>
              <a:gd name="connsiteY10" fmla="*/ 883316 h 883316"/>
              <a:gd name="connsiteX11" fmla="*/ 0 w 795528"/>
              <a:gd name="connsiteY11" fmla="*/ 883316 h 883316"/>
              <a:gd name="connsiteX12" fmla="*/ 50607 w 795528"/>
              <a:gd name="connsiteY12" fmla="*/ 806722 h 883316"/>
              <a:gd name="connsiteX13" fmla="*/ 744922 w 795528"/>
              <a:gd name="connsiteY13" fmla="*/ 806722 h 88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5528" h="883316">
                <a:moveTo>
                  <a:pt x="735312" y="91139"/>
                </a:moveTo>
                <a:lnTo>
                  <a:pt x="60217" y="91139"/>
                </a:lnTo>
                <a:lnTo>
                  <a:pt x="0" y="0"/>
                </a:lnTo>
                <a:lnTo>
                  <a:pt x="795528" y="0"/>
                </a:lnTo>
                <a:close/>
                <a:moveTo>
                  <a:pt x="710758" y="755015"/>
                </a:moveTo>
                <a:lnTo>
                  <a:pt x="84770" y="755015"/>
                </a:lnTo>
                <a:lnTo>
                  <a:pt x="291809" y="441658"/>
                </a:lnTo>
                <a:lnTo>
                  <a:pt x="94380" y="142846"/>
                </a:lnTo>
                <a:lnTo>
                  <a:pt x="701148" y="142846"/>
                </a:lnTo>
                <a:lnTo>
                  <a:pt x="503720" y="441658"/>
                </a:lnTo>
                <a:close/>
                <a:moveTo>
                  <a:pt x="795528" y="883316"/>
                </a:moveTo>
                <a:lnTo>
                  <a:pt x="0" y="883316"/>
                </a:lnTo>
                <a:lnTo>
                  <a:pt x="50607" y="806722"/>
                </a:lnTo>
                <a:lnTo>
                  <a:pt x="744922" y="806722"/>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nvGrpSpPr>
          <p:cNvPr id="34" name="SetupProgress">
            <a:extLst>
              <a:ext uri="{FF2B5EF4-FFF2-40B4-BE49-F238E27FC236}">
                <a16:creationId xmlns:a16="http://schemas.microsoft.com/office/drawing/2014/main" id="{86B6D47B-4BC4-B4A3-0FB2-737DE773FC7C}"/>
              </a:ext>
            </a:extLst>
          </p:cNvPr>
          <p:cNvGrpSpPr/>
          <p:nvPr/>
        </p:nvGrpSpPr>
        <p:grpSpPr>
          <a:xfrm>
            <a:off x="597620" y="5129784"/>
            <a:ext cx="10846520" cy="584864"/>
            <a:chOff x="597620" y="5129784"/>
            <a:chExt cx="10846520" cy="584864"/>
          </a:xfrm>
        </p:grpSpPr>
        <p:sp>
          <p:nvSpPr>
            <p:cNvPr id="27" name="TextBox 26">
              <a:extLst>
                <a:ext uri="{FF2B5EF4-FFF2-40B4-BE49-F238E27FC236}">
                  <a16:creationId xmlns:a16="http://schemas.microsoft.com/office/drawing/2014/main" id="{3E1B36B8-1AAE-5CCA-01D2-DC8B788427A7}"/>
                </a:ext>
              </a:extLst>
            </p:cNvPr>
            <p:cNvSpPr txBox="1"/>
            <p:nvPr/>
          </p:nvSpPr>
          <p:spPr>
            <a:xfrm>
              <a:off x="597620" y="5129873"/>
              <a:ext cx="2926079" cy="584775"/>
            </a:xfrm>
            <a:prstGeom prst="rect">
              <a:avLst/>
            </a:prstGeom>
            <a:noFill/>
          </p:spPr>
          <p:txBody>
            <a:bodyPr wrap="square" rtlCol="0" anchor="t" anchorCtr="0">
              <a:spAutoFit/>
            </a:bodyPr>
            <a:lstStyle/>
            <a:p>
              <a:r>
                <a:rPr lang="et-EE" sz="3200" dirty="0">
                  <a:solidFill>
                    <a:schemeClr val="bg1"/>
                  </a:solidFill>
                </a:rPr>
                <a:t>1 </a:t>
              </a:r>
              <a:r>
                <a:rPr lang="et-EE" sz="1400" dirty="0">
                  <a:solidFill>
                    <a:schemeClr val="bg1"/>
                  </a:solidFill>
                </a:rPr>
                <a:t>Colecting info</a:t>
              </a:r>
              <a:endParaRPr lang="et-EE" dirty="0">
                <a:solidFill>
                  <a:schemeClr val="bg1"/>
                </a:solidFill>
              </a:endParaRPr>
            </a:p>
          </p:txBody>
        </p:sp>
        <p:sp>
          <p:nvSpPr>
            <p:cNvPr id="28" name="TextBox 27">
              <a:extLst>
                <a:ext uri="{FF2B5EF4-FFF2-40B4-BE49-F238E27FC236}">
                  <a16:creationId xmlns:a16="http://schemas.microsoft.com/office/drawing/2014/main" id="{C1EB9877-60FE-F9D8-7348-171216578F76}"/>
                </a:ext>
              </a:extLst>
            </p:cNvPr>
            <p:cNvSpPr txBox="1"/>
            <p:nvPr/>
          </p:nvSpPr>
          <p:spPr>
            <a:xfrm>
              <a:off x="3571324" y="5129873"/>
              <a:ext cx="2770634" cy="584775"/>
            </a:xfrm>
            <a:prstGeom prst="rect">
              <a:avLst/>
            </a:prstGeom>
            <a:noFill/>
          </p:spPr>
          <p:txBody>
            <a:bodyPr wrap="square" rtlCol="0">
              <a:spAutoFit/>
            </a:bodyPr>
            <a:lstStyle/>
            <a:p>
              <a:r>
                <a:rPr lang="et-EE" sz="3200" dirty="0">
                  <a:solidFill>
                    <a:schemeClr val="tx2">
                      <a:lumMod val="90000"/>
                    </a:schemeClr>
                  </a:solidFill>
                </a:rPr>
                <a:t>2 </a:t>
              </a:r>
              <a:r>
                <a:rPr lang="et-EE" sz="1400" dirty="0">
                  <a:solidFill>
                    <a:schemeClr val="tx2">
                      <a:lumMod val="90000"/>
                    </a:schemeClr>
                  </a:solidFill>
                </a:rPr>
                <a:t>Installing</a:t>
              </a:r>
              <a:endParaRPr lang="et-EE" dirty="0">
                <a:solidFill>
                  <a:schemeClr val="tx2">
                    <a:lumMod val="90000"/>
                  </a:schemeClr>
                </a:solidFill>
              </a:endParaRPr>
            </a:p>
          </p:txBody>
        </p:sp>
        <p:sp>
          <p:nvSpPr>
            <p:cNvPr id="32" name="Vabakuju: kujund 31">
              <a:extLst>
                <a:ext uri="{FF2B5EF4-FFF2-40B4-BE49-F238E27FC236}">
                  <a16:creationId xmlns:a16="http://schemas.microsoft.com/office/drawing/2014/main" id="{262645C0-23B9-250F-077F-CDD0138F6BB2}"/>
                </a:ext>
              </a:extLst>
            </p:cNvPr>
            <p:cNvSpPr/>
            <p:nvPr/>
          </p:nvSpPr>
          <p:spPr>
            <a:xfrm>
              <a:off x="597622" y="5129784"/>
              <a:ext cx="10846518" cy="6400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sp>
        <p:nvSpPr>
          <p:cNvPr id="35" name="AddUserButton">
            <a:hlinkClick r:id="" action="ppaction://macro?name=SetupStep2"/>
            <a:extLst>
              <a:ext uri="{FF2B5EF4-FFF2-40B4-BE49-F238E27FC236}">
                <a16:creationId xmlns:a16="http://schemas.microsoft.com/office/drawing/2014/main" id="{FD532993-5515-8DDD-ECAA-D7B82CA2E687}"/>
              </a:ext>
            </a:extLst>
          </p:cNvPr>
          <p:cNvSpPr/>
          <p:nvPr/>
        </p:nvSpPr>
        <p:spPr>
          <a:xfrm>
            <a:off x="9994924" y="4608399"/>
            <a:ext cx="1358875" cy="37452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Next</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nvGrpSpPr>
          <p:cNvPr id="41" name="SetupScreenWelcome">
            <a:extLst>
              <a:ext uri="{FF2B5EF4-FFF2-40B4-BE49-F238E27FC236}">
                <a16:creationId xmlns:a16="http://schemas.microsoft.com/office/drawing/2014/main" id="{20F8A6E9-7BA0-6FD0-DF52-7A540FC3F31B}"/>
              </a:ext>
            </a:extLst>
          </p:cNvPr>
          <p:cNvGrpSpPr/>
          <p:nvPr/>
        </p:nvGrpSpPr>
        <p:grpSpPr>
          <a:xfrm>
            <a:off x="685799" y="1266825"/>
            <a:ext cx="10668001" cy="2589512"/>
            <a:chOff x="685799" y="1266825"/>
            <a:chExt cx="10668001" cy="2589512"/>
          </a:xfrm>
        </p:grpSpPr>
        <p:sp>
          <p:nvSpPr>
            <p:cNvPr id="33" name="TitleText">
              <a:extLst>
                <a:ext uri="{FF2B5EF4-FFF2-40B4-BE49-F238E27FC236}">
                  <a16:creationId xmlns:a16="http://schemas.microsoft.com/office/drawing/2014/main" id="{C3B27B59-E677-66BF-89EB-33737E20F206}"/>
                </a:ext>
              </a:extLst>
            </p:cNvPr>
            <p:cNvSpPr txBox="1"/>
            <p:nvPr/>
          </p:nvSpPr>
          <p:spPr>
            <a:xfrm>
              <a:off x="685800" y="1266825"/>
              <a:ext cx="10668000" cy="461665"/>
            </a:xfrm>
            <a:prstGeom prst="rect">
              <a:avLst/>
            </a:prstGeom>
            <a:noFill/>
            <a:ln/>
          </p:spPr>
          <p:txBody>
            <a:bodyPr wrap="square" rtlCol="0">
              <a:spAutoFit/>
            </a:bodyPr>
            <a:lstStyle/>
            <a:p>
              <a:pPr algn="ctr"/>
              <a:r>
                <a:rPr lang="et-EE" sz="2400" dirty="0">
                  <a:solidFill>
                    <a:schemeClr val="bg1"/>
                  </a:solidFill>
                </a:rPr>
                <a:t>Welcome to Sunlight!</a:t>
              </a:r>
            </a:p>
          </p:txBody>
        </p:sp>
        <p:sp>
          <p:nvSpPr>
            <p:cNvPr id="36" name="SubtitleText">
              <a:extLst>
                <a:ext uri="{FF2B5EF4-FFF2-40B4-BE49-F238E27FC236}">
                  <a16:creationId xmlns:a16="http://schemas.microsoft.com/office/drawing/2014/main" id="{E7645B06-F697-3093-20AB-F76C95B2A1CD}"/>
                </a:ext>
              </a:extLst>
            </p:cNvPr>
            <p:cNvSpPr txBox="1"/>
            <p:nvPr/>
          </p:nvSpPr>
          <p:spPr>
            <a:xfrm>
              <a:off x="685799" y="1866122"/>
              <a:ext cx="10668000" cy="307777"/>
            </a:xfrm>
            <a:prstGeom prst="rect">
              <a:avLst/>
            </a:prstGeom>
            <a:noFill/>
            <a:ln/>
          </p:spPr>
          <p:txBody>
            <a:bodyPr wrap="square" rtlCol="0">
              <a:spAutoFit/>
            </a:bodyPr>
            <a:lstStyle/>
            <a:p>
              <a:pPr algn="ctr"/>
              <a:r>
                <a:rPr lang="et-EE" sz="1400" noProof="1">
                  <a:solidFill>
                    <a:schemeClr val="bg1"/>
                  </a:solidFill>
                </a:rPr>
                <a:t>We first need to know a few things, before setting up the PPTOS. First of all, what type of installation would you like to do?</a:t>
              </a:r>
            </a:p>
          </p:txBody>
        </p:sp>
        <p:sp>
          <p:nvSpPr>
            <p:cNvPr id="38" name="FreshInstall/1">
              <a:hlinkClick r:id="" action="ppaction://macro?name=SetupRadioCheck"/>
              <a:extLst>
                <a:ext uri="{FF2B5EF4-FFF2-40B4-BE49-F238E27FC236}">
                  <a16:creationId xmlns:a16="http://schemas.microsoft.com/office/drawing/2014/main" id="{90809EA3-C8F9-8F5C-362E-38EC7CEAE3B9}"/>
                </a:ext>
              </a:extLst>
            </p:cNvPr>
            <p:cNvSpPr/>
            <p:nvPr/>
          </p:nvSpPr>
          <p:spPr>
            <a:xfrm>
              <a:off x="1135420" y="3313801"/>
              <a:ext cx="3169688" cy="542536"/>
            </a:xfrm>
            <a:prstGeom prst="rect">
              <a:avLst/>
            </a:prstGeom>
            <a:solidFill>
              <a:schemeClr val="bg2"/>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Fresh install</a:t>
              </a:r>
            </a:p>
            <a:p>
              <a:r>
                <a:rPr lang="et-EE" sz="1050" noProof="1"/>
                <a:t>No settings will be imported</a:t>
              </a:r>
            </a:p>
          </p:txBody>
        </p:sp>
        <p:sp>
          <p:nvSpPr>
            <p:cNvPr id="39" name="Upgrade/1">
              <a:hlinkClick r:id="" action="ppaction://macro?name=SetupRadioCheck"/>
              <a:extLst>
                <a:ext uri="{FF2B5EF4-FFF2-40B4-BE49-F238E27FC236}">
                  <a16:creationId xmlns:a16="http://schemas.microsoft.com/office/drawing/2014/main" id="{0AD8D1AE-4BC5-A6F6-2CFA-9FE827B3B405}"/>
                </a:ext>
              </a:extLst>
            </p:cNvPr>
            <p:cNvSpPr/>
            <p:nvPr/>
          </p:nvSpPr>
          <p:spPr>
            <a:xfrm>
              <a:off x="4392003" y="3307145"/>
              <a:ext cx="3169689" cy="542536"/>
            </a:xfrm>
            <a:prstGeom prst="rect">
              <a:avLst/>
            </a:prstGeom>
            <a:solidFill>
              <a:schemeClr val="bg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Upgrade</a:t>
              </a:r>
            </a:p>
            <a:p>
              <a:r>
                <a:rPr lang="et-EE" sz="1050" noProof="1"/>
                <a:t>Import settings from a previous version of Sunlight</a:t>
              </a:r>
            </a:p>
          </p:txBody>
        </p:sp>
        <p:sp>
          <p:nvSpPr>
            <p:cNvPr id="40" name="Migrate/1">
              <a:hlinkClick r:id="" action="ppaction://macro?name=SetupRadioCheck"/>
              <a:extLst>
                <a:ext uri="{FF2B5EF4-FFF2-40B4-BE49-F238E27FC236}">
                  <a16:creationId xmlns:a16="http://schemas.microsoft.com/office/drawing/2014/main" id="{46297245-C0D5-B40D-B632-C559D73310CE}"/>
                </a:ext>
              </a:extLst>
            </p:cNvPr>
            <p:cNvSpPr/>
            <p:nvPr/>
          </p:nvSpPr>
          <p:spPr>
            <a:xfrm>
              <a:off x="7648587" y="3307145"/>
              <a:ext cx="3169688" cy="542536"/>
            </a:xfrm>
            <a:prstGeom prst="rect">
              <a:avLst/>
            </a:prstGeom>
            <a:solidFill>
              <a:schemeClr val="bg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Migrate</a:t>
              </a:r>
            </a:p>
            <a:p>
              <a:r>
                <a:rPr lang="et-EE" sz="1050" noProof="1"/>
                <a:t>Import settings from another PPTOS</a:t>
              </a:r>
            </a:p>
          </p:txBody>
        </p:sp>
      </p:grpSp>
      <p:sp>
        <p:nvSpPr>
          <p:cNvPr id="53" name="Progress1" hidden="1">
            <a:extLst>
              <a:ext uri="{FF2B5EF4-FFF2-40B4-BE49-F238E27FC236}">
                <a16:creationId xmlns:a16="http://schemas.microsoft.com/office/drawing/2014/main" id="{FC3FB47F-7418-572F-ED9B-2C07A9DF50F6}"/>
              </a:ext>
            </a:extLst>
          </p:cNvPr>
          <p:cNvSpPr/>
          <p:nvPr/>
        </p:nvSpPr>
        <p:spPr>
          <a:xfrm>
            <a:off x="597620" y="5129784"/>
            <a:ext cx="728260" cy="6400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nvGrpSpPr>
          <p:cNvPr id="56" name="SetupScreenPartition" hidden="1">
            <a:extLst>
              <a:ext uri="{FF2B5EF4-FFF2-40B4-BE49-F238E27FC236}">
                <a16:creationId xmlns:a16="http://schemas.microsoft.com/office/drawing/2014/main" id="{B2230DA8-41FF-EB90-4EEC-FA1330E6E8D4}"/>
              </a:ext>
            </a:extLst>
          </p:cNvPr>
          <p:cNvGrpSpPr/>
          <p:nvPr/>
        </p:nvGrpSpPr>
        <p:grpSpPr>
          <a:xfrm>
            <a:off x="684581" y="1266825"/>
            <a:ext cx="10668001" cy="907074"/>
            <a:chOff x="665562" y="1275874"/>
            <a:chExt cx="10668001" cy="907074"/>
          </a:xfrm>
        </p:grpSpPr>
        <p:sp>
          <p:nvSpPr>
            <p:cNvPr id="54" name="TitleText">
              <a:extLst>
                <a:ext uri="{FF2B5EF4-FFF2-40B4-BE49-F238E27FC236}">
                  <a16:creationId xmlns:a16="http://schemas.microsoft.com/office/drawing/2014/main" id="{D380C75E-FF2E-0727-46EF-E42397FC5B5C}"/>
                </a:ext>
              </a:extLst>
            </p:cNvPr>
            <p:cNvSpPr txBox="1"/>
            <p:nvPr/>
          </p:nvSpPr>
          <p:spPr>
            <a:xfrm>
              <a:off x="665563" y="1275874"/>
              <a:ext cx="10668000" cy="461665"/>
            </a:xfrm>
            <a:prstGeom prst="rect">
              <a:avLst/>
            </a:prstGeom>
            <a:noFill/>
            <a:ln/>
          </p:spPr>
          <p:txBody>
            <a:bodyPr wrap="square" rtlCol="0">
              <a:spAutoFit/>
            </a:bodyPr>
            <a:lstStyle/>
            <a:p>
              <a:r>
                <a:rPr lang="et-EE" sz="2400" dirty="0">
                  <a:solidFill>
                    <a:schemeClr val="bg1"/>
                  </a:solidFill>
                </a:rPr>
                <a:t>Partition setup</a:t>
              </a:r>
            </a:p>
          </p:txBody>
        </p:sp>
        <p:sp>
          <p:nvSpPr>
            <p:cNvPr id="55" name="SubtitleText">
              <a:extLst>
                <a:ext uri="{FF2B5EF4-FFF2-40B4-BE49-F238E27FC236}">
                  <a16:creationId xmlns:a16="http://schemas.microsoft.com/office/drawing/2014/main" id="{BE28CA07-341B-D409-A246-C346C4559137}"/>
                </a:ext>
              </a:extLst>
            </p:cNvPr>
            <p:cNvSpPr txBox="1"/>
            <p:nvPr/>
          </p:nvSpPr>
          <p:spPr>
            <a:xfrm>
              <a:off x="665562" y="1875171"/>
              <a:ext cx="10668000" cy="307777"/>
            </a:xfrm>
            <a:prstGeom prst="rect">
              <a:avLst/>
            </a:prstGeom>
            <a:noFill/>
            <a:ln/>
          </p:spPr>
          <p:txBody>
            <a:bodyPr wrap="square" rtlCol="0">
              <a:spAutoFit/>
            </a:bodyPr>
            <a:lstStyle/>
            <a:p>
              <a:r>
                <a:rPr lang="et-EE" sz="1400" noProof="1">
                  <a:solidFill>
                    <a:schemeClr val="bg1"/>
                  </a:solidFill>
                </a:rPr>
                <a:t>Please choose where to install Sunlight OS</a:t>
              </a:r>
            </a:p>
          </p:txBody>
        </p:sp>
      </p:grpSp>
      <p:sp useBgFill="1">
        <p:nvSpPr>
          <p:cNvPr id="4" name="Ristkülik 3">
            <a:extLst>
              <a:ext uri="{FF2B5EF4-FFF2-40B4-BE49-F238E27FC236}">
                <a16:creationId xmlns:a16="http://schemas.microsoft.com/office/drawing/2014/main" id="{FEB142CF-5825-8ECF-803E-EBE80BFA109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latin typeface="Candara Light" panose="020E0502030303020204" pitchFamily="34" charset="0"/>
            </a:endParaRPr>
          </a:p>
        </p:txBody>
      </p:sp>
      <p:sp>
        <p:nvSpPr>
          <p:cNvPr id="5" name="Backdrop">
            <a:extLst>
              <a:ext uri="{FF2B5EF4-FFF2-40B4-BE49-F238E27FC236}">
                <a16:creationId xmlns:a16="http://schemas.microsoft.com/office/drawing/2014/main" id="{FDE8F04A-270B-6FFB-CBCF-964F8C78F3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controls>
      <mc:AlternateContent xmlns:mc="http://schemas.openxmlformats.org/markup-compatibility/2006">
        <mc:Choice xmlns:v="urn:schemas-microsoft-com:vml" Requires="v">
          <p:control name="AxDummy" r:id="rId2" imgW="914400" imgH="914400"/>
        </mc:Choice>
        <mc:Fallback>
          <p:control name="AxDummy" r:id="rId2" imgW="914400" imgH="914400">
            <p:pic>
              <p:nvPicPr>
                <p:cNvPr id="25" name="AxDummy" hidden="1">
                  <a:extLst>
                    <a:ext uri="{FF2B5EF4-FFF2-40B4-BE49-F238E27FC236}">
                      <a16:creationId xmlns:a16="http://schemas.microsoft.com/office/drawing/2014/main" id="{BEE0E9A5-B3C8-CA51-9B92-C50B96EE7009}"/>
                    </a:ext>
                  </a:extLst>
                </p:cNvPr>
                <p:cNvPicPr>
                  <a:picLocks/>
                </p:cNvPicPr>
                <p:nvPr/>
              </p:nvPicPr>
              <p:blipFill>
                <a:blip r:embed="rId5"/>
                <a:stretch>
                  <a:fillRect/>
                </a:stretch>
              </p:blipFill>
              <p:spPr>
                <a:xfrm>
                  <a:off x="128588" y="247650"/>
                  <a:ext cx="914400" cy="914400"/>
                </a:xfrm>
                <a:prstGeom prst="rect">
                  <a:avLst/>
                </a:prstGeom>
              </p:spPr>
            </p:pic>
          </p:control>
        </mc:Fallback>
      </mc:AlternateContent>
    </p:controls>
    <p:extLst>
      <p:ext uri="{BB962C8B-B14F-4D97-AF65-F5344CB8AC3E}">
        <p14:creationId xmlns:p14="http://schemas.microsoft.com/office/powerpoint/2010/main" val="13819460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grpId="0" nodeType="withEffect">
                                  <p:stCondLst>
                                    <p:cond delay="750"/>
                                  </p:stCondLst>
                                  <p:childTnLst>
                                    <p:animRot by="10800000">
                                      <p:cBhvr>
                                        <p:cTn id="6" dur="2000" fill="hold"/>
                                        <p:tgtEl>
                                          <p:spTgt spid="22"/>
                                        </p:tgtEl>
                                        <p:attrNameLst>
                                          <p:attrName>r</p:attrName>
                                        </p:attrNameLst>
                                      </p:cBhvr>
                                    </p:animRot>
                                  </p:childTnLst>
                                </p:cTn>
                              </p:par>
                              <p:par>
                                <p:cTn id="7" presetID="18" presetClass="emph" presetSubtype="0" repeatCount="indefinite" fill="hold" grpId="1" nodeType="withEffect">
                                  <p:stCondLst>
                                    <p:cond delay="750"/>
                                  </p:stCondLst>
                                  <p:iterate type="lt">
                                    <p:tmPct val="15000"/>
                                  </p:iterate>
                                  <p:childTnLst>
                                    <p:set>
                                      <p:cBhvr override="childStyle">
                                        <p:cTn id="8" dur="500" fill="hold"/>
                                        <p:tgtEl>
                                          <p:spTgt spid="2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3">
    <p:bg>
      <p:bgPr>
        <a:gradFill>
          <a:gsLst>
            <a:gs pos="100000">
              <a:srgbClr val="003192"/>
            </a:gs>
            <a:gs pos="30000">
              <a:schemeClr val="bg1"/>
            </a:gs>
          </a:gsLst>
          <a:lin ang="5400000" scaled="1"/>
        </a:gradFill>
        <a:effectLst/>
      </p:bgPr>
    </p:bg>
    <p:spTree>
      <p:nvGrpSpPr>
        <p:cNvPr id="1" name=""/>
        <p:cNvGrpSpPr/>
        <p:nvPr/>
      </p:nvGrpSpPr>
      <p:grpSpPr>
        <a:xfrm>
          <a:off x="0" y="0"/>
          <a:ext cx="0" cy="0"/>
          <a:chOff x="0" y="0"/>
          <a:chExt cx="0" cy="0"/>
        </a:xfrm>
      </p:grpSpPr>
      <p:sp>
        <p:nvSpPr>
          <p:cNvPr id="12" name="Bootwarning">
            <a:extLst>
              <a:ext uri="{FF2B5EF4-FFF2-40B4-BE49-F238E27FC236}">
                <a16:creationId xmlns:a16="http://schemas.microsoft.com/office/drawing/2014/main" id="{07508580-4B6B-24E6-EC22-19E62D3059F2}"/>
              </a:ext>
            </a:extLst>
          </p:cNvPr>
          <p:cNvSpPr/>
          <p:nvPr/>
        </p:nvSpPr>
        <p:spPr>
          <a:xfrm>
            <a:off x="5158570" y="2395867"/>
            <a:ext cx="1874860" cy="1607772"/>
          </a:xfrm>
          <a:prstGeom prst="triangle">
            <a:avLst/>
          </a:prstGeom>
          <a:solidFill>
            <a:srgbClr val="FFC000"/>
          </a:soli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800" dirty="0">
                <a:solidFill>
                  <a:schemeClr val="bg1"/>
                </a:solidFill>
                <a:latin typeface="Candara" panose="020E0502030303020204" pitchFamily="34" charset="0"/>
              </a:rPr>
              <a:t>!</a:t>
            </a:r>
          </a:p>
          <a:p>
            <a:pPr algn="ctr"/>
            <a:r>
              <a:rPr lang="et-EE" sz="3200" dirty="0">
                <a:solidFill>
                  <a:schemeClr val="bg1"/>
                </a:solidFill>
                <a:latin typeface="Candara" panose="020E0502030303020204" pitchFamily="34" charset="0"/>
              </a:rPr>
              <a:t> </a:t>
            </a:r>
            <a:endParaRPr lang="et-EE" sz="8000" dirty="0">
              <a:solidFill>
                <a:schemeClr val="bg1"/>
              </a:solidFill>
              <a:latin typeface="Candara" panose="020E0502030303020204" pitchFamily="34" charset="0"/>
            </a:endParaRPr>
          </a:p>
        </p:txBody>
      </p:sp>
      <p:sp>
        <p:nvSpPr>
          <p:cNvPr id="2" name="Hibernated">
            <a:extLst>
              <a:ext uri="{FF2B5EF4-FFF2-40B4-BE49-F238E27FC236}">
                <a16:creationId xmlns:a16="http://schemas.microsoft.com/office/drawing/2014/main" id="{6AB8C88C-FF92-98D9-0FC9-6648BF1A240D}"/>
              </a:ext>
            </a:extLst>
          </p:cNvPr>
          <p:cNvSpPr txBox="1"/>
          <p:nvPr/>
        </p:nvSpPr>
        <p:spPr>
          <a:xfrm>
            <a:off x="-67092" y="7315460"/>
            <a:ext cx="1115489" cy="369332"/>
          </a:xfrm>
          <a:prstGeom prst="rect">
            <a:avLst/>
          </a:prstGeom>
          <a:noFill/>
        </p:spPr>
        <p:txBody>
          <a:bodyPr wrap="square" rtlCol="0">
            <a:spAutoFit/>
          </a:bodyPr>
          <a:lstStyle/>
          <a:p>
            <a:r>
              <a:rPr lang="et-EE">
                <a:solidFill>
                  <a:schemeClr val="bg1">
                    <a:lumMod val="50000"/>
                    <a:lumOff val="50000"/>
                  </a:schemeClr>
                </a:solidFill>
              </a:rPr>
              <a:t>Factory</a:t>
            </a:r>
            <a:endParaRPr lang="et-EE" dirty="0">
              <a:solidFill>
                <a:schemeClr val="bg1">
                  <a:lumMod val="50000"/>
                  <a:lumOff val="50000"/>
                </a:schemeClr>
              </a:solidFill>
            </a:endParaRPr>
          </a:p>
        </p:txBody>
      </p:sp>
      <p:sp>
        <p:nvSpPr>
          <p:cNvPr id="3" name="Bootlogo" hidden="1">
            <a:extLst>
              <a:ext uri="{FF2B5EF4-FFF2-40B4-BE49-F238E27FC236}">
                <a16:creationId xmlns:a16="http://schemas.microsoft.com/office/drawing/2014/main" id="{9C7D0630-E68A-A521-81C2-B4B05687E906}"/>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glow rad="622300">
              <a:schemeClr val="tx1">
                <a:alpha val="3000"/>
              </a:schemeClr>
            </a:glow>
            <a:softEdge rad="0"/>
          </a:effectLst>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5" name="BootText">
            <a:extLst>
              <a:ext uri="{FF2B5EF4-FFF2-40B4-BE49-F238E27FC236}">
                <a16:creationId xmlns:a16="http://schemas.microsoft.com/office/drawing/2014/main" id="{7556DDEE-F5D3-C84B-31AF-CC5761D3C042}"/>
              </a:ext>
            </a:extLst>
          </p:cNvPr>
          <p:cNvSpPr txBox="1"/>
          <p:nvPr/>
        </p:nvSpPr>
        <p:spPr>
          <a:xfrm>
            <a:off x="0" y="4581713"/>
            <a:ext cx="12192000" cy="415498"/>
          </a:xfrm>
          <a:prstGeom prst="rect">
            <a:avLst/>
          </a:prstGeom>
          <a:noFill/>
        </p:spPr>
        <p:txBody>
          <a:bodyPr wrap="square" rtlCol="0">
            <a:spAutoFit/>
          </a:bodyPr>
          <a:lstStyle/>
          <a:p>
            <a:pPr algn="ctr"/>
            <a:r>
              <a:rPr lang="en-US" sz="2030">
                <a:latin typeface="Candara Light" panose="020E0502030303020204" pitchFamily="34" charset="0"/>
              </a:rPr>
              <a:t>Startup error</a:t>
            </a:r>
            <a:endParaRPr lang="en-US" sz="2030" dirty="0">
              <a:latin typeface="Candara Light" panose="020E0502030303020204" pitchFamily="34" charset="0"/>
            </a:endParaRPr>
          </a:p>
        </p:txBody>
      </p:sp>
      <p:sp>
        <p:nvSpPr>
          <p:cNvPr id="6" name="BuildInfo" hidden="1">
            <a:extLst>
              <a:ext uri="{FF2B5EF4-FFF2-40B4-BE49-F238E27FC236}">
                <a16:creationId xmlns:a16="http://schemas.microsoft.com/office/drawing/2014/main" id="{9F16EE83-AA11-AC36-359F-974EA7221656}"/>
              </a:ext>
            </a:extLst>
          </p:cNvPr>
          <p:cNvSpPr txBox="1"/>
          <p:nvPr/>
        </p:nvSpPr>
        <p:spPr>
          <a:xfrm>
            <a:off x="8536067" y="6350169"/>
            <a:ext cx="3653526" cy="507831"/>
          </a:xfrm>
          <a:prstGeom prst="rect">
            <a:avLst/>
          </a:prstGeom>
          <a:noFill/>
        </p:spPr>
        <p:txBody>
          <a:bodyPr wrap="square" rtlCol="0">
            <a:spAutoFit/>
          </a:bodyPr>
          <a:lstStyle/>
          <a:p>
            <a:pPr algn="r"/>
            <a:r>
              <a:rPr lang="en-US" sz="900">
                <a:latin typeface="Candara" panose="020E0502030303020204" pitchFamily="34" charset="0"/>
              </a:rPr>
              <a:t>Sunlight OS</a:t>
            </a:r>
          </a:p>
          <a:p>
            <a:pPr algn="r"/>
            <a:r>
              <a:rPr lang="en-US" sz="900">
                <a:latin typeface="Candara" panose="020E0502030303020204" pitchFamily="34" charset="0"/>
              </a:rPr>
              <a:t>Build 1001</a:t>
            </a:r>
          </a:p>
          <a:p>
            <a:pPr algn="r"/>
            <a:r>
              <a:rPr lang="en-US" sz="900">
                <a:latin typeface="Candara" panose="020E0502030303020204" pitchFamily="34" charset="0"/>
              </a:rPr>
              <a:t>Test mode</a:t>
            </a:r>
            <a:endParaRPr lang="en-US" sz="900" dirty="0">
              <a:latin typeface="Candara" panose="020E0502030303020204" pitchFamily="34" charset="0"/>
            </a:endParaRPr>
          </a:p>
        </p:txBody>
      </p:sp>
      <p:sp>
        <p:nvSpPr>
          <p:cNvPr id="8" name="ErrorTest">
            <a:extLst>
              <a:ext uri="{FF2B5EF4-FFF2-40B4-BE49-F238E27FC236}">
                <a16:creationId xmlns:a16="http://schemas.microsoft.com/office/drawing/2014/main" id="{D2880A20-7241-FE6B-8278-DB80BB79679C}"/>
              </a:ext>
            </a:extLst>
          </p:cNvPr>
          <p:cNvSpPr txBox="1"/>
          <p:nvPr/>
        </p:nvSpPr>
        <p:spPr>
          <a:xfrm>
            <a:off x="-67091" y="6946128"/>
            <a:ext cx="851846" cy="369332"/>
          </a:xfrm>
          <a:prstGeom prst="rect">
            <a:avLst/>
          </a:prstGeom>
          <a:noFill/>
        </p:spPr>
        <p:txBody>
          <a:bodyPr wrap="square" rtlCol="0">
            <a:spAutoFit/>
          </a:bodyPr>
          <a:lstStyle/>
          <a:p>
            <a:r>
              <a:rPr lang="et-EE" dirty="0">
                <a:solidFill>
                  <a:schemeClr val="bg1">
                    <a:lumMod val="50000"/>
                    <a:lumOff val="50000"/>
                  </a:schemeClr>
                </a:solidFill>
              </a:rPr>
              <a:t>False</a:t>
            </a:r>
          </a:p>
        </p:txBody>
      </p:sp>
      <p:sp>
        <p:nvSpPr>
          <p:cNvPr id="9" name="Wdym" hidden="1">
            <a:extLst>
              <a:ext uri="{FF2B5EF4-FFF2-40B4-BE49-F238E27FC236}">
                <a16:creationId xmlns:a16="http://schemas.microsoft.com/office/drawing/2014/main" id="{478FCC73-EF07-6AF2-7143-F000DF6A7CCD}"/>
              </a:ext>
            </a:extLst>
          </p:cNvPr>
          <p:cNvSpPr txBox="1"/>
          <p:nvPr/>
        </p:nvSpPr>
        <p:spPr>
          <a:xfrm>
            <a:off x="119743" y="6480973"/>
            <a:ext cx="1394732" cy="246221"/>
          </a:xfrm>
          <a:prstGeom prst="rect">
            <a:avLst/>
          </a:prstGeom>
          <a:noFill/>
        </p:spPr>
        <p:txBody>
          <a:bodyPr wrap="square" rtlCol="0">
            <a:spAutoFit/>
          </a:bodyPr>
          <a:lstStyle/>
          <a:p>
            <a:r>
              <a:rPr lang="et-EE" sz="1000" u="sng" dirty="0">
                <a:latin typeface="Candara" panose="020E0502030303020204" pitchFamily="34" charset="0"/>
              </a:rPr>
              <a:t>What does this mean?</a:t>
            </a:r>
          </a:p>
        </p:txBody>
      </p:sp>
      <p:sp useBgFill="1">
        <p:nvSpPr>
          <p:cNvPr id="13" name="Shape4">
            <a:extLst>
              <a:ext uri="{FF2B5EF4-FFF2-40B4-BE49-F238E27FC236}">
                <a16:creationId xmlns:a16="http://schemas.microsoft.com/office/drawing/2014/main" id="{E88AE8E5-AC4D-0A5E-5193-2338EB0876EF}"/>
              </a:ext>
            </a:extLst>
          </p:cNvPr>
          <p:cNvSpPr/>
          <p:nvPr/>
        </p:nvSpPr>
        <p:spPr>
          <a:xfrm>
            <a:off x="3898076" y="2313013"/>
            <a:ext cx="4354384" cy="2375136"/>
          </a:xfrm>
          <a:prstGeom prst="rect">
            <a:avLst/>
          </a:prstGeom>
          <a:ln w="19050" cap="rnd"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b="0" i="0" u="none" strike="noStrike" kern="0" cap="none" spc="0" normalizeH="0" baseline="0" noProof="0" dirty="0">
                <a:ln w="38100">
                  <a:noFill/>
                </a:ln>
                <a:effectLst/>
                <a:uLnTx/>
                <a:uFillTx/>
                <a:latin typeface="Candara" panose="020E0502030303020204" pitchFamily="34" charset="0"/>
              </a:rPr>
              <a:t>Troubleshooting startup errors</a:t>
            </a:r>
          </a:p>
          <a:p>
            <a:pPr marL="0" marR="0" lvl="0" indent="0" defTabSz="914400" eaLnBrk="1" fontAlgn="auto" latinLnBrk="0" hangingPunct="1">
              <a:lnSpc>
                <a:spcPct val="100000"/>
              </a:lnSpc>
              <a:spcBef>
                <a:spcPts val="0"/>
              </a:spcBef>
              <a:spcAft>
                <a:spcPts val="0"/>
              </a:spcAft>
              <a:buClrTx/>
              <a:buSzTx/>
              <a:buFontTx/>
              <a:buNone/>
              <a:tabLst/>
              <a:defRPr/>
            </a:pPr>
            <a:endParaRPr lang="et-EE" sz="1050" kern="0" dirty="0">
              <a:ln w="38100">
                <a:noFill/>
              </a:ln>
              <a:effectLst/>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t-EE" sz="1050" kern="0" dirty="0">
                <a:ln w="38100">
                  <a:noFill/>
                </a:ln>
                <a:effectLst/>
                <a:latin typeface="Candara" panose="020E0502030303020204" pitchFamily="34" charset="0"/>
              </a:rPr>
              <a:t>Sunlight OS may fail to start up for the following reasons:</a:t>
            </a:r>
            <a:endParaRPr lang="et-EE" sz="1050" kern="0" dirty="0">
              <a:ln w="38100">
                <a:noFill/>
              </a:ln>
              <a:latin typeface="Candara" panose="020E050203030302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The user left „Disable all macros“ checked when starting the slideshow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Macros have been disabled automatically due to settings in PowerPoint or an external policy</a:t>
            </a:r>
            <a:endParaRPr lang="et-EE" sz="1050" kern="0" dirty="0">
              <a:ln w="38100">
                <a:noFill/>
              </a:ln>
              <a:effectLst/>
              <a:latin typeface="Candara" panose="020E050203030302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There’s a major programming error in VBA project (usually in PageChange subroutine or a syntax error somewhere else)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You are attempting to run this PPTOS using Office for Mac, which doesn’t support importing functions from Windows DLLs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You are attempting to run this PPTOS on a version of Office, which does not support macros (e.g. mobile and web versions)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Error testing is enabled – to disable it, edit the value of „ErrorTest“ shape on Slide 2 and make sure it’s not set to „True“</a:t>
            </a:r>
          </a:p>
        </p:txBody>
      </p:sp>
      <p:sp>
        <p:nvSpPr>
          <p:cNvPr id="7" name="RecoveryModeBtn" hidden="1">
            <a:hlinkClick r:id="" action="ppaction://hlinkshowjump?jump=endshow"/>
            <a:extLst>
              <a:ext uri="{FF2B5EF4-FFF2-40B4-BE49-F238E27FC236}">
                <a16:creationId xmlns:a16="http://schemas.microsoft.com/office/drawing/2014/main" id="{835F99D3-BC46-2A92-DA1D-DD90F0A77FD0}"/>
              </a:ext>
            </a:extLst>
          </p:cNvPr>
          <p:cNvSpPr txBox="1"/>
          <p:nvPr/>
        </p:nvSpPr>
        <p:spPr>
          <a:xfrm>
            <a:off x="1514475" y="6480973"/>
            <a:ext cx="405765" cy="246221"/>
          </a:xfrm>
          <a:prstGeom prst="rect">
            <a:avLst/>
          </a:prstGeom>
          <a:noFill/>
        </p:spPr>
        <p:txBody>
          <a:bodyPr wrap="square" rtlCol="0">
            <a:spAutoFit/>
          </a:bodyPr>
          <a:lstStyle/>
          <a:p>
            <a:r>
              <a:rPr lang="et-EE" sz="1000" u="sng" dirty="0">
                <a:latin typeface="Candara" panose="020E0502030303020204" pitchFamily="34" charset="0"/>
              </a:rPr>
              <a:t>Exit</a:t>
            </a:r>
          </a:p>
        </p:txBody>
      </p:sp>
      <p:sp>
        <p:nvSpPr>
          <p:cNvPr id="36" name="Vabakuju kujund 15">
            <a:extLst>
              <a:ext uri="{FF2B5EF4-FFF2-40B4-BE49-F238E27FC236}">
                <a16:creationId xmlns:a16="http://schemas.microsoft.com/office/drawing/2014/main" id="{163FD283-E9C8-EA47-77F1-27B6C835589B}"/>
              </a:ext>
            </a:extLst>
          </p:cNvPr>
          <p:cNvSpPr/>
          <p:nvPr/>
        </p:nvSpPr>
        <p:spPr>
          <a:xfrm>
            <a:off x="-1175442" y="8898256"/>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16">
            <a:extLst>
              <a:ext uri="{FF2B5EF4-FFF2-40B4-BE49-F238E27FC236}">
                <a16:creationId xmlns:a16="http://schemas.microsoft.com/office/drawing/2014/main" id="{C1DF45FB-032E-E5C1-AACB-75FE0E55862A}"/>
              </a:ext>
            </a:extLst>
          </p:cNvPr>
          <p:cNvSpPr/>
          <p:nvPr/>
        </p:nvSpPr>
        <p:spPr>
          <a:xfrm>
            <a:off x="2180880" y="7101937"/>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Vabakuju kujund 17">
            <a:extLst>
              <a:ext uri="{FF2B5EF4-FFF2-40B4-BE49-F238E27FC236}">
                <a16:creationId xmlns:a16="http://schemas.microsoft.com/office/drawing/2014/main" id="{B18785C5-685E-D008-496B-DAA642B6B5C6}"/>
              </a:ext>
            </a:extLst>
          </p:cNvPr>
          <p:cNvSpPr/>
          <p:nvPr/>
        </p:nvSpPr>
        <p:spPr>
          <a:xfrm>
            <a:off x="5537201" y="963370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9" name="Vabakuju kujund 18">
            <a:extLst>
              <a:ext uri="{FF2B5EF4-FFF2-40B4-BE49-F238E27FC236}">
                <a16:creationId xmlns:a16="http://schemas.microsoft.com/office/drawing/2014/main" id="{F5970F10-E0C8-9E63-0F5D-41D535BB176B}"/>
              </a:ext>
            </a:extLst>
          </p:cNvPr>
          <p:cNvSpPr/>
          <p:nvPr/>
        </p:nvSpPr>
        <p:spPr>
          <a:xfrm>
            <a:off x="8538474" y="739850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0" name="Täht 5-tipuline 19">
            <a:extLst>
              <a:ext uri="{FF2B5EF4-FFF2-40B4-BE49-F238E27FC236}">
                <a16:creationId xmlns:a16="http://schemas.microsoft.com/office/drawing/2014/main" id="{38C27390-0910-E59B-FCA1-5C29E40AA59B}"/>
              </a:ext>
            </a:extLst>
          </p:cNvPr>
          <p:cNvSpPr/>
          <p:nvPr/>
        </p:nvSpPr>
        <p:spPr>
          <a:xfrm rot="1066431">
            <a:off x="793750" y="15684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20">
            <a:extLst>
              <a:ext uri="{FF2B5EF4-FFF2-40B4-BE49-F238E27FC236}">
                <a16:creationId xmlns:a16="http://schemas.microsoft.com/office/drawing/2014/main" id="{46F83582-6064-01E8-47F7-B683B23EFF13}"/>
              </a:ext>
            </a:extLst>
          </p:cNvPr>
          <p:cNvSpPr/>
          <p:nvPr/>
        </p:nvSpPr>
        <p:spPr>
          <a:xfrm rot="20792400">
            <a:off x="1466850" y="10350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21">
            <a:extLst>
              <a:ext uri="{FF2B5EF4-FFF2-40B4-BE49-F238E27FC236}">
                <a16:creationId xmlns:a16="http://schemas.microsoft.com/office/drawing/2014/main" id="{0288BCC3-DCCE-05E9-FF37-8D64FBBC7F7D}"/>
              </a:ext>
            </a:extLst>
          </p:cNvPr>
          <p:cNvSpPr/>
          <p:nvPr/>
        </p:nvSpPr>
        <p:spPr>
          <a:xfrm rot="19072369">
            <a:off x="1866900" y="160337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22">
            <a:extLst>
              <a:ext uri="{FF2B5EF4-FFF2-40B4-BE49-F238E27FC236}">
                <a16:creationId xmlns:a16="http://schemas.microsoft.com/office/drawing/2014/main" id="{C96EA2EC-10EC-794C-47C6-45F849C5D2E6}"/>
              </a:ext>
            </a:extLst>
          </p:cNvPr>
          <p:cNvSpPr/>
          <p:nvPr/>
        </p:nvSpPr>
        <p:spPr>
          <a:xfrm>
            <a:off x="254000" y="98425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23">
            <a:extLst>
              <a:ext uri="{FF2B5EF4-FFF2-40B4-BE49-F238E27FC236}">
                <a16:creationId xmlns:a16="http://schemas.microsoft.com/office/drawing/2014/main" id="{58F08DE1-E0B9-CFD8-2B73-164DB6531093}"/>
              </a:ext>
            </a:extLst>
          </p:cNvPr>
          <p:cNvSpPr/>
          <p:nvPr/>
        </p:nvSpPr>
        <p:spPr>
          <a:xfrm rot="620454">
            <a:off x="1054100" y="37128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24">
            <a:extLst>
              <a:ext uri="{FF2B5EF4-FFF2-40B4-BE49-F238E27FC236}">
                <a16:creationId xmlns:a16="http://schemas.microsoft.com/office/drawing/2014/main" id="{6B1945C3-8452-0192-23E9-DCD74C316755}"/>
              </a:ext>
            </a:extLst>
          </p:cNvPr>
          <p:cNvSpPr/>
          <p:nvPr/>
        </p:nvSpPr>
        <p:spPr>
          <a:xfrm rot="18275499">
            <a:off x="1914525" y="49193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25">
            <a:extLst>
              <a:ext uri="{FF2B5EF4-FFF2-40B4-BE49-F238E27FC236}">
                <a16:creationId xmlns:a16="http://schemas.microsoft.com/office/drawing/2014/main" id="{E5124E5B-33C1-B8D5-1AE0-B737BCD7CC7B}"/>
              </a:ext>
            </a:extLst>
          </p:cNvPr>
          <p:cNvSpPr/>
          <p:nvPr/>
        </p:nvSpPr>
        <p:spPr>
          <a:xfrm rot="17771047">
            <a:off x="2613025" y="100012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26">
            <a:extLst>
              <a:ext uri="{FF2B5EF4-FFF2-40B4-BE49-F238E27FC236}">
                <a16:creationId xmlns:a16="http://schemas.microsoft.com/office/drawing/2014/main" id="{76EC0402-C528-4C38-3B8D-64368F795A5A}"/>
              </a:ext>
            </a:extLst>
          </p:cNvPr>
          <p:cNvSpPr/>
          <p:nvPr/>
        </p:nvSpPr>
        <p:spPr>
          <a:xfrm rot="17050996">
            <a:off x="3893721" y="64574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27">
            <a:extLst>
              <a:ext uri="{FF2B5EF4-FFF2-40B4-BE49-F238E27FC236}">
                <a16:creationId xmlns:a16="http://schemas.microsoft.com/office/drawing/2014/main" id="{2645C324-2CFF-CC13-ED74-C15FC516038D}"/>
              </a:ext>
            </a:extLst>
          </p:cNvPr>
          <p:cNvSpPr/>
          <p:nvPr/>
        </p:nvSpPr>
        <p:spPr>
          <a:xfrm rot="18116485">
            <a:off x="3017421" y="163830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28">
            <a:extLst>
              <a:ext uri="{FF2B5EF4-FFF2-40B4-BE49-F238E27FC236}">
                <a16:creationId xmlns:a16="http://schemas.microsoft.com/office/drawing/2014/main" id="{09E580D0-869F-EEB0-1853-BA97A3797932}"/>
              </a:ext>
            </a:extLst>
          </p:cNvPr>
          <p:cNvSpPr/>
          <p:nvPr/>
        </p:nvSpPr>
        <p:spPr>
          <a:xfrm rot="17969344">
            <a:off x="4281071" y="13582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29">
            <a:extLst>
              <a:ext uri="{FF2B5EF4-FFF2-40B4-BE49-F238E27FC236}">
                <a16:creationId xmlns:a16="http://schemas.microsoft.com/office/drawing/2014/main" id="{04D60130-E8E0-0A54-C643-7ACF850119AD}"/>
              </a:ext>
            </a:extLst>
          </p:cNvPr>
          <p:cNvSpPr/>
          <p:nvPr/>
        </p:nvSpPr>
        <p:spPr>
          <a:xfrm rot="18850530">
            <a:off x="6005418" y="129286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30">
            <a:extLst>
              <a:ext uri="{FF2B5EF4-FFF2-40B4-BE49-F238E27FC236}">
                <a16:creationId xmlns:a16="http://schemas.microsoft.com/office/drawing/2014/main" id="{3992767E-2D58-5BE4-6DA7-1CF280B6699F}"/>
              </a:ext>
            </a:extLst>
          </p:cNvPr>
          <p:cNvSpPr/>
          <p:nvPr/>
        </p:nvSpPr>
        <p:spPr>
          <a:xfrm rot="15096320">
            <a:off x="6710268" y="74209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31">
            <a:extLst>
              <a:ext uri="{FF2B5EF4-FFF2-40B4-BE49-F238E27FC236}">
                <a16:creationId xmlns:a16="http://schemas.microsoft.com/office/drawing/2014/main" id="{3D7AB0FA-23CD-C1B0-507F-2ECF45BA13D7}"/>
              </a:ext>
            </a:extLst>
          </p:cNvPr>
          <p:cNvSpPr/>
          <p:nvPr/>
        </p:nvSpPr>
        <p:spPr>
          <a:xfrm rot="21101928">
            <a:off x="7337426" y="12558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32">
            <a:extLst>
              <a:ext uri="{FF2B5EF4-FFF2-40B4-BE49-F238E27FC236}">
                <a16:creationId xmlns:a16="http://schemas.microsoft.com/office/drawing/2014/main" id="{689A2D06-FA16-C0C5-97F5-940ADDBA56E1}"/>
              </a:ext>
            </a:extLst>
          </p:cNvPr>
          <p:cNvSpPr/>
          <p:nvPr/>
        </p:nvSpPr>
        <p:spPr>
          <a:xfrm rot="595714">
            <a:off x="6675343" y="147917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33">
            <a:extLst>
              <a:ext uri="{FF2B5EF4-FFF2-40B4-BE49-F238E27FC236}">
                <a16:creationId xmlns:a16="http://schemas.microsoft.com/office/drawing/2014/main" id="{CC8A718F-E9F0-288F-7998-6681C00725B9}"/>
              </a:ext>
            </a:extLst>
          </p:cNvPr>
          <p:cNvSpPr/>
          <p:nvPr/>
        </p:nvSpPr>
        <p:spPr>
          <a:xfrm rot="16200000">
            <a:off x="5691093" y="78127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34">
            <a:extLst>
              <a:ext uri="{FF2B5EF4-FFF2-40B4-BE49-F238E27FC236}">
                <a16:creationId xmlns:a16="http://schemas.microsoft.com/office/drawing/2014/main" id="{148CCB64-0189-4EE5-F830-A423A3A1E69B}"/>
              </a:ext>
            </a:extLst>
          </p:cNvPr>
          <p:cNvSpPr/>
          <p:nvPr/>
        </p:nvSpPr>
        <p:spPr>
          <a:xfrm rot="18662637">
            <a:off x="8789893" y="112245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35">
            <a:extLst>
              <a:ext uri="{FF2B5EF4-FFF2-40B4-BE49-F238E27FC236}">
                <a16:creationId xmlns:a16="http://schemas.microsoft.com/office/drawing/2014/main" id="{AFBB38D9-5F73-7906-8615-3E631D21EB41}"/>
              </a:ext>
            </a:extLst>
          </p:cNvPr>
          <p:cNvSpPr/>
          <p:nvPr/>
        </p:nvSpPr>
        <p:spPr>
          <a:xfrm rot="17642500">
            <a:off x="9539193" y="177236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36">
            <a:extLst>
              <a:ext uri="{FF2B5EF4-FFF2-40B4-BE49-F238E27FC236}">
                <a16:creationId xmlns:a16="http://schemas.microsoft.com/office/drawing/2014/main" id="{0519B72F-311E-81EE-EDCC-8816E77A22A2}"/>
              </a:ext>
            </a:extLst>
          </p:cNvPr>
          <p:cNvSpPr/>
          <p:nvPr/>
        </p:nvSpPr>
        <p:spPr>
          <a:xfrm rot="16445928">
            <a:off x="8538474" y="171051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37">
            <a:extLst>
              <a:ext uri="{FF2B5EF4-FFF2-40B4-BE49-F238E27FC236}">
                <a16:creationId xmlns:a16="http://schemas.microsoft.com/office/drawing/2014/main" id="{6B76E884-3614-E4BC-2607-E17BF0487A91}"/>
              </a:ext>
            </a:extLst>
          </p:cNvPr>
          <p:cNvSpPr/>
          <p:nvPr/>
        </p:nvSpPr>
        <p:spPr>
          <a:xfrm rot="17221125">
            <a:off x="9979924" y="12558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Täht 5-tipuline 38">
            <a:extLst>
              <a:ext uri="{FF2B5EF4-FFF2-40B4-BE49-F238E27FC236}">
                <a16:creationId xmlns:a16="http://schemas.microsoft.com/office/drawing/2014/main" id="{310971D1-E5B9-B798-9E42-195D9156F6F4}"/>
              </a:ext>
            </a:extLst>
          </p:cNvPr>
          <p:cNvSpPr/>
          <p:nvPr/>
        </p:nvSpPr>
        <p:spPr>
          <a:xfrm rot="16370263">
            <a:off x="8989324" y="5268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0" name="Täht 5-tipuline 39">
            <a:extLst>
              <a:ext uri="{FF2B5EF4-FFF2-40B4-BE49-F238E27FC236}">
                <a16:creationId xmlns:a16="http://schemas.microsoft.com/office/drawing/2014/main" id="{AAA35716-317C-E77C-82D3-C14D96468B1D}"/>
              </a:ext>
            </a:extLst>
          </p:cNvPr>
          <p:cNvSpPr/>
          <p:nvPr/>
        </p:nvSpPr>
        <p:spPr>
          <a:xfrm rot="16356821">
            <a:off x="11478524" y="130050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 name="TextBox 3">
            <a:extLst>
              <a:ext uri="{FF2B5EF4-FFF2-40B4-BE49-F238E27FC236}">
                <a16:creationId xmlns:a16="http://schemas.microsoft.com/office/drawing/2014/main" id="{7C9CD092-1A75-CCAA-32C9-0812941CE137}"/>
              </a:ext>
            </a:extLst>
          </p:cNvPr>
          <p:cNvSpPr txBox="1"/>
          <p:nvPr/>
        </p:nvSpPr>
        <p:spPr>
          <a:xfrm>
            <a:off x="945296" y="7030677"/>
            <a:ext cx="1989707" cy="230832"/>
          </a:xfrm>
          <a:prstGeom prst="rect">
            <a:avLst/>
          </a:prstGeom>
          <a:noFill/>
        </p:spPr>
        <p:txBody>
          <a:bodyPr wrap="square" rtlCol="0">
            <a:spAutoFit/>
          </a:bodyPr>
          <a:lstStyle/>
          <a:p>
            <a:r>
              <a:rPr lang="et-EE" sz="900" dirty="0">
                <a:solidFill>
                  <a:schemeClr val="bg1">
                    <a:lumMod val="50000"/>
                    <a:lumOff val="50000"/>
                  </a:schemeClr>
                </a:solidFill>
                <a:sym typeface="Wingdings" panose="05000000000000000000" pitchFamily="2" charset="2"/>
              </a:rPr>
              <a:t></a:t>
            </a:r>
            <a:r>
              <a:rPr lang="et-EE" sz="900" dirty="0">
                <a:solidFill>
                  <a:schemeClr val="bg1">
                    <a:lumMod val="50000"/>
                    <a:lumOff val="50000"/>
                  </a:schemeClr>
                </a:solidFill>
              </a:rPr>
              <a:t> Test startup error?</a:t>
            </a:r>
          </a:p>
        </p:txBody>
      </p:sp>
      <p:sp>
        <p:nvSpPr>
          <p:cNvPr id="10" name="TextBox 9">
            <a:extLst>
              <a:ext uri="{FF2B5EF4-FFF2-40B4-BE49-F238E27FC236}">
                <a16:creationId xmlns:a16="http://schemas.microsoft.com/office/drawing/2014/main" id="{EF5A5622-EBB8-A11A-E737-E516D88DAFCD}"/>
              </a:ext>
            </a:extLst>
          </p:cNvPr>
          <p:cNvSpPr txBox="1"/>
          <p:nvPr/>
        </p:nvSpPr>
        <p:spPr>
          <a:xfrm>
            <a:off x="945296" y="7400009"/>
            <a:ext cx="1989707" cy="230832"/>
          </a:xfrm>
          <a:prstGeom prst="rect">
            <a:avLst/>
          </a:prstGeom>
          <a:noFill/>
        </p:spPr>
        <p:txBody>
          <a:bodyPr wrap="square" rtlCol="0">
            <a:spAutoFit/>
          </a:bodyPr>
          <a:lstStyle/>
          <a:p>
            <a:r>
              <a:rPr lang="et-EE" sz="900" dirty="0">
                <a:solidFill>
                  <a:schemeClr val="bg1">
                    <a:lumMod val="50000"/>
                    <a:lumOff val="50000"/>
                  </a:schemeClr>
                </a:solidFill>
                <a:sym typeface="Wingdings" panose="05000000000000000000" pitchFamily="2" charset="2"/>
              </a:rPr>
              <a:t> Is hibernated?</a:t>
            </a:r>
            <a:endParaRPr lang="et-EE" sz="900" dirty="0">
              <a:solidFill>
                <a:schemeClr val="bg1">
                  <a:lumMod val="50000"/>
                  <a:lumOff val="50000"/>
                </a:schemeClr>
              </a:solidFill>
            </a:endParaRPr>
          </a:p>
        </p:txBody>
      </p:sp>
    </p:spTree>
    <p:extLst>
      <p:ext uri="{BB962C8B-B14F-4D97-AF65-F5344CB8AC3E}">
        <p14:creationId xmlns:p14="http://schemas.microsoft.com/office/powerpoint/2010/main" val="48705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advClick="0">
        <p159:morph option="byObject"/>
      </p:transition>
    </mc:Choice>
    <mc:Fallback xmlns="">
      <p:transition spd="slow"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1" presetClass="entr"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13"/>
                  </p:tgtEl>
                </p:cond>
              </p:nextCondLst>
            </p:seq>
          </p:childTnLst>
        </p:cTn>
      </p:par>
    </p:tnLst>
    <p:bldLst>
      <p:bldP spid="12" grpId="0" animBg="1"/>
      <p:bldP spid="12" grpId="1" animBg="1"/>
      <p:bldP spid="5" grpId="0"/>
      <p:bldP spid="5" grpId="1"/>
      <p:bldP spid="13" grpId="0" animBg="1"/>
      <p:bldP spid="13" grpId="1"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6">
            <a:lum/>
          </a:blip>
          <a:srcRect/>
          <a:stretch>
            <a:fillRect r="-100000"/>
          </a:stretch>
        </a:blipFill>
        <a:effectLst/>
      </p:bgPr>
    </p:bg>
    <p:spTree>
      <p:nvGrpSpPr>
        <p:cNvPr id="1" name=""/>
        <p:cNvGrpSpPr/>
        <p:nvPr/>
      </p:nvGrpSpPr>
      <p:grpSpPr>
        <a:xfrm>
          <a:off x="0" y="0"/>
          <a:ext cx="0" cy="0"/>
          <a:chOff x="0" y="0"/>
          <a:chExt cx="0" cy="0"/>
        </a:xfrm>
      </p:grpSpPr>
      <p:sp>
        <p:nvSpPr>
          <p:cNvPr id="110" name="BootText">
            <a:extLst>
              <a:ext uri="{FF2B5EF4-FFF2-40B4-BE49-F238E27FC236}">
                <a16:creationId xmlns:a16="http://schemas.microsoft.com/office/drawing/2014/main" id="{C532BD54-1793-64E9-5CD8-2DC27371E8C0}"/>
              </a:ext>
            </a:extLst>
          </p:cNvPr>
          <p:cNvSpPr txBox="1"/>
          <p:nvPr/>
        </p:nvSpPr>
        <p:spPr>
          <a:xfrm>
            <a:off x="0" y="3565602"/>
            <a:ext cx="1219200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rPr>
              <a:t>Welcome to OrangePath/OS</a:t>
            </a:r>
            <a:r>
              <a:rPr kumimoji="0" lang="et-EE"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rPr>
              <a:t>!</a:t>
            </a:r>
            <a:endParaRPr kumimoji="0" lang="en-US"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endParaRPr>
          </a:p>
        </p:txBody>
      </p:sp>
      <p:sp>
        <p:nvSpPr>
          <p:cNvPr id="2" name="Backdrop">
            <a:extLst>
              <a:ext uri="{FF2B5EF4-FFF2-40B4-BE49-F238E27FC236}">
                <a16:creationId xmlns:a16="http://schemas.microsoft.com/office/drawing/2014/main" id="{589A244D-7E26-FFB0-237F-D6EB661215AA}"/>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rgbClr val="FFFFFF"/>
              </a:solidFill>
              <a:effectLst/>
              <a:uLnTx/>
              <a:uFillTx/>
              <a:latin typeface="Calibri" panose="020F0502020204030204"/>
              <a:ea typeface="+mn-ea"/>
              <a:cs typeface="+mn-cs"/>
            </a:endParaRPr>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Username</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Password (optional)</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Confirm password</a:t>
            </a:r>
          </a:p>
        </p:txBody>
      </p:sp>
      <p:sp>
        <p:nvSpPr>
          <p:cNvPr id="10" name="AddUserButton">
            <a:hlinkClick r:id="" action="ppaction://macro?name=AddUserOOBE"/>
            <a:extLst>
              <a:ext uri="{FF2B5EF4-FFF2-40B4-BE49-F238E27FC236}">
                <a16:creationId xmlns:a16="http://schemas.microsoft.com/office/drawing/2014/main" id="{AFBD521D-E6EC-4F74-4C16-7E66B7FD12DC}"/>
              </a:ext>
            </a:extLst>
          </p:cNvPr>
          <p:cNvSpPr/>
          <p:nvPr/>
        </p:nvSpPr>
        <p:spPr>
          <a:xfrm>
            <a:off x="9588500"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rgbClr val="FFFFFF"/>
                </a:solidFill>
                <a:effectLst/>
                <a:uLnTx/>
                <a:uFillTx/>
                <a:latin typeface="Candara" panose="020E0502030303020204" pitchFamily="34" charset="0"/>
              </a:rPr>
              <a:t>Add user</a:t>
            </a:r>
          </a:p>
        </p:txBody>
      </p:sp>
      <p:sp>
        <p:nvSpPr>
          <p:cNvPr id="11" name="CancelButton">
            <a:hlinkClick r:id="rId7" action="ppaction://hlinksldjump"/>
            <a:extLst>
              <a:ext uri="{FF2B5EF4-FFF2-40B4-BE49-F238E27FC236}">
                <a16:creationId xmlns:a16="http://schemas.microsoft.com/office/drawing/2014/main" id="{10322605-ECA2-9AFF-3132-5CD481B04A89}"/>
              </a:ext>
            </a:extLst>
          </p:cNvPr>
          <p:cNvSpPr/>
          <p:nvPr/>
        </p:nvSpPr>
        <p:spPr>
          <a:xfrm>
            <a:off x="763853" y="5907921"/>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rgbClr val="FFFFFF"/>
                </a:solidFill>
                <a:effectLst/>
                <a:uLnTx/>
                <a:uFillTx/>
                <a:latin typeface="Candara" panose="020E0502030303020204" pitchFamily="34" charset="0"/>
              </a:rPr>
              <a:t>Back</a:t>
            </a:r>
          </a:p>
        </p:txBody>
      </p:sp>
      <p:sp>
        <p:nvSpPr>
          <p:cNvPr id="13" name="AutologinCheck">
            <a:hlinkClick r:id="" action="ppaction://macro?name=CheckUncheck"/>
            <a:extLst>
              <a:ext uri="{FF2B5EF4-FFF2-40B4-BE49-F238E27FC236}">
                <a16:creationId xmlns:a16="http://schemas.microsoft.com/office/drawing/2014/main" id="{3B307B6E-447C-348E-9BD5-42EE853438EB}"/>
              </a:ext>
            </a:extLst>
          </p:cNvPr>
          <p:cNvSpPr/>
          <p:nvPr/>
        </p:nvSpPr>
        <p:spPr>
          <a:xfrm>
            <a:off x="763853" y="4345663"/>
            <a:ext cx="261985" cy="261985"/>
          </a:xfrm>
          <a:prstGeom prst="rect">
            <a:avLst/>
          </a:prstGeom>
          <a:solidFill>
            <a:srgbClr val="DAE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65FF0A7-1335-2C1E-D180-0A86D2538AD8}"/>
              </a:ext>
            </a:extLst>
          </p:cNvPr>
          <p:cNvSpPr txBox="1"/>
          <p:nvPr/>
        </p:nvSpPr>
        <p:spPr>
          <a:xfrm>
            <a:off x="1025838" y="4311762"/>
            <a:ext cx="1925592" cy="307777"/>
          </a:xfrm>
          <a:prstGeom prst="rect">
            <a:avLst/>
          </a:prstGeom>
          <a:noFill/>
        </p:spPr>
        <p:txBody>
          <a:bodyPr wrap="square" rtlCol="0">
            <a:spAutoFit/>
          </a:bodyPr>
          <a:lstStyle/>
          <a:p>
            <a:r>
              <a:rPr lang="en-US" sz="1400" dirty="0">
                <a:latin typeface="Candara" panose="020E0502030303020204" pitchFamily="34" charset="0"/>
              </a:rPr>
              <a:t>Enable autologin</a:t>
            </a:r>
          </a:p>
        </p:txBody>
      </p:sp>
      <p:sp>
        <p:nvSpPr>
          <p:cNvPr id="44" name="MsgDisplayed" hidden="1">
            <a:extLst>
              <a:ext uri="{FF2B5EF4-FFF2-40B4-BE49-F238E27FC236}">
                <a16:creationId xmlns:a16="http://schemas.microsoft.com/office/drawing/2014/main" id="{8A0DE6EC-1D37-C1DB-98E9-4F9801547904}"/>
              </a:ext>
            </a:extLst>
          </p:cNvPr>
          <p:cNvSpPr txBox="1"/>
          <p:nvPr/>
        </p:nvSpPr>
        <p:spPr>
          <a:xfrm>
            <a:off x="0" y="-323166"/>
            <a:ext cx="836762" cy="276999"/>
          </a:xfrm>
          <a:prstGeom prst="rect">
            <a:avLst/>
          </a:prstGeom>
          <a:noFill/>
        </p:spPr>
        <p:txBody>
          <a:bodyPr wrap="square" rtlCol="0">
            <a:spAutoFit/>
          </a:bodyPr>
          <a:lstStyle/>
          <a:p>
            <a:r>
              <a:rPr lang="et-EE" sz="1200">
                <a:latin typeface="Consolas" panose="020B0609020204030204" pitchFamily="49" charset="0"/>
              </a:rPr>
              <a:t>False</a:t>
            </a:r>
            <a:endParaRPr lang="et-EE" sz="1200" dirty="0">
              <a:latin typeface="Consolas" panose="020B0609020204030204" pitchFamily="49" charset="0"/>
            </a:endParaRPr>
          </a:p>
        </p:txBody>
      </p:sp>
      <p:sp>
        <p:nvSpPr>
          <p:cNvPr id="15" name="BootText">
            <a:extLst>
              <a:ext uri="{FF2B5EF4-FFF2-40B4-BE49-F238E27FC236}">
                <a16:creationId xmlns:a16="http://schemas.microsoft.com/office/drawing/2014/main" id="{8DA3D8B8-2D36-7003-7456-40067B796576}"/>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Add </a:t>
            </a:r>
            <a:r>
              <a:rPr kumimoji="0" lang="et-EE" sz="2800" b="0" i="0" u="none" strike="noStrike" kern="1200" cap="none" spc="0" normalizeH="0" baseline="0" noProof="0" dirty="0" err="1">
                <a:ln>
                  <a:noFill/>
                </a:ln>
                <a:solidFill>
                  <a:srgbClr val="FFFFFF"/>
                </a:solidFill>
                <a:effectLst/>
                <a:uLnTx/>
                <a:uFillTx/>
                <a:latin typeface="Candara Light" panose="020E0502030303020204" pitchFamily="34" charset="0"/>
                <a:ea typeface="+mn-ea"/>
                <a:cs typeface="+mn-cs"/>
              </a:rPr>
              <a:t>user</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
        <p:nvSpPr>
          <p:cNvPr id="109" name="Title">
            <a:extLst>
              <a:ext uri="{FF2B5EF4-FFF2-40B4-BE49-F238E27FC236}">
                <a16:creationId xmlns:a16="http://schemas.microsoft.com/office/drawing/2014/main" id="{0AF68A87-68A8-D337-129E-07C3B0B5D33E}"/>
              </a:ext>
            </a:extLst>
          </p:cNvPr>
          <p:cNvSpPr txBox="1"/>
          <p:nvPr/>
        </p:nvSpPr>
        <p:spPr>
          <a:xfrm>
            <a:off x="524472" y="5050464"/>
            <a:ext cx="1114305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noFill/>
                <a:effectLst/>
                <a:uLnTx/>
                <a:uFillTx/>
                <a:latin typeface="Candara Light" panose="020E0502030303020204" pitchFamily="34" charset="0"/>
              </a:rPr>
              <a:t>Looks </a:t>
            </a:r>
            <a:r>
              <a:rPr kumimoji="0" lang="en-US" sz="1600" b="0" i="0" u="none" strike="noStrike" kern="1200" cap="none" spc="0" normalizeH="0" baseline="0" dirty="0">
                <a:ln>
                  <a:noFill/>
                </a:ln>
                <a:noFill/>
                <a:effectLst/>
                <a:uLnTx/>
                <a:uFillTx/>
                <a:latin typeface="Candara Light" panose="020E0502030303020204" pitchFamily="34" charset="0"/>
              </a:rPr>
              <a:t>like</a:t>
            </a:r>
            <a:r>
              <a:rPr kumimoji="0" lang="en-US" sz="1600" b="0" i="0" u="none" strike="noStrike" kern="1200" cap="none" spc="0" normalizeH="0" baseline="0" noProof="0" dirty="0">
                <a:ln>
                  <a:noFill/>
                </a:ln>
                <a:noFill/>
                <a:effectLst/>
                <a:uLnTx/>
                <a:uFillTx/>
                <a:latin typeface="Candara Light" panose="020E0502030303020204" pitchFamily="34" charset="0"/>
              </a:rPr>
              <a:t> you’re new here. First, welcome! In order to start using my most advanced PowerPoint OS, you </a:t>
            </a:r>
            <a:r>
              <a:rPr lang="en-US" sz="1600" dirty="0">
                <a:noFill/>
                <a:latin typeface="Candara Light" panose="020E0502030303020204" pitchFamily="34" charset="0"/>
              </a:rPr>
              <a:t>must setup a user account first. You can create new accounts or remove existing ones later using the settings app.</a:t>
            </a:r>
            <a:endParaRPr kumimoji="0" lang="en-US" sz="1600" b="0" i="0" u="none" strike="noStrike" kern="1200" cap="none" spc="0" normalizeH="0" baseline="0" noProof="0" dirty="0">
              <a:ln>
                <a:noFill/>
              </a:ln>
              <a:noFill/>
              <a:effectLst/>
              <a:uLnTx/>
              <a:uFillTx/>
              <a:latin typeface="Candara Light" panose="020E0502030303020204" pitchFamily="34" charset="0"/>
            </a:endParaRPr>
          </a:p>
        </p:txBody>
      </p:sp>
    </p:spTree>
    <p:controls>
      <mc:AlternateContent xmlns:mc="http://schemas.openxmlformats.org/markup-compatibility/2006">
        <mc:Choice xmlns:v="urn:schemas-microsoft-com:vml" Requires="v">
          <p:control name="UsernameFIeld" r:id="rId2" imgW="2971800" imgH="266760"/>
        </mc:Choice>
        <mc:Fallback>
          <p:control name="UsernameFIeld" r:id="rId2" imgW="2971800" imgH="266760">
            <p:pic>
              <p:nvPicPr>
                <p:cNvPr id="4" name="UsernameFIeld">
                  <a:extLst>
                    <a:ext uri="{FF2B5EF4-FFF2-40B4-BE49-F238E27FC236}">
                      <a16:creationId xmlns:a16="http://schemas.microsoft.com/office/drawing/2014/main" id="{3C0D6B31-8A97-3175-041B-CFB3BEBFBB3B}"/>
                    </a:ext>
                  </a:extLst>
                </p:cNvPr>
                <p:cNvPicPr>
                  <a:picLocks/>
                </p:cNvPicPr>
                <p:nvPr/>
              </p:nvPicPr>
              <p:blipFill>
                <a:blip r:embed="rId8"/>
                <a:stretch>
                  <a:fillRect/>
                </a:stretch>
              </p:blipFill>
              <p:spPr>
                <a:xfrm>
                  <a:off x="763855" y="2450099"/>
                  <a:ext cx="2970658" cy="261985"/>
                </a:xfrm>
                <a:prstGeom prst="rect">
                  <a:avLst/>
                </a:prstGeom>
              </p:spPr>
            </p:pic>
          </p:control>
        </mc:Fallback>
      </mc:AlternateContent>
      <mc:AlternateContent xmlns:mc="http://schemas.openxmlformats.org/markup-compatibility/2006">
        <mc:Choice xmlns:v="urn:schemas-microsoft-com:vml" Requires="v">
          <p:control name="PassField" r:id="rId3" imgW="2971800" imgH="266760"/>
        </mc:Choice>
        <mc:Fallback>
          <p:control name="PassField" r:id="rId3" imgW="2971800" imgH="266760">
            <p:pic>
              <p:nvPicPr>
                <p:cNvPr id="5" name="PassField">
                  <a:extLst>
                    <a:ext uri="{FF2B5EF4-FFF2-40B4-BE49-F238E27FC236}">
                      <a16:creationId xmlns:a16="http://schemas.microsoft.com/office/drawing/2014/main" id="{44015DA0-DB47-246D-031E-4B2A80A90723}"/>
                    </a:ext>
                  </a:extLst>
                </p:cNvPr>
                <p:cNvPicPr>
                  <a:picLocks/>
                </p:cNvPicPr>
                <p:nvPr/>
              </p:nvPicPr>
              <p:blipFill>
                <a:blip r:embed="rId8"/>
                <a:stretch>
                  <a:fillRect/>
                </a:stretch>
              </p:blipFill>
              <p:spPr>
                <a:xfrm>
                  <a:off x="763854" y="3173182"/>
                  <a:ext cx="2970660" cy="261985"/>
                </a:xfrm>
                <a:prstGeom prst="rect">
                  <a:avLst/>
                </a:prstGeom>
              </p:spPr>
            </p:pic>
          </p:control>
        </mc:Fallback>
      </mc:AlternateContent>
      <mc:AlternateContent xmlns:mc="http://schemas.openxmlformats.org/markup-compatibility/2006">
        <mc:Choice xmlns:v="urn:schemas-microsoft-com:vml" Requires="v">
          <p:control name="ConfirmPassField" r:id="rId4" imgW="2971800" imgH="266760"/>
        </mc:Choice>
        <mc:Fallback>
          <p:control name="ConfirmPassField" r:id="rId4" imgW="297180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8"/>
                <a:stretch>
                  <a:fillRect/>
                </a:stretch>
              </p:blipFill>
              <p:spPr>
                <a:xfrm>
                  <a:off x="763854" y="3860289"/>
                  <a:ext cx="2970660" cy="261985"/>
                </a:xfrm>
                <a:prstGeom prst="rect">
                  <a:avLst/>
                </a:prstGeom>
              </p:spPr>
            </p:pic>
          </p:control>
        </mc:Fallback>
      </mc:AlternateContent>
    </p:controls>
    <p:extLst>
      <p:ext uri="{BB962C8B-B14F-4D97-AF65-F5344CB8AC3E}">
        <p14:creationId xmlns:p14="http://schemas.microsoft.com/office/powerpoint/2010/main" val="4257930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iterate type="lt">
                                    <p:tmPct val="2000"/>
                                  </p:iterate>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name="Slide20">
    <p:bg>
      <p:bgPr>
        <a:gradFill>
          <a:gsLst>
            <a:gs pos="100000">
              <a:srgbClr val="003192"/>
            </a:gs>
            <a:gs pos="32000">
              <a:schemeClr val="bg1"/>
            </a:gs>
          </a:gsLst>
          <a:lin ang="5400000" scaled="1"/>
        </a:gradFill>
        <a:effectLst/>
      </p:bgPr>
    </p:bg>
    <p:spTree>
      <p:nvGrpSpPr>
        <p:cNvPr id="1" name=""/>
        <p:cNvGrpSpPr/>
        <p:nvPr/>
      </p:nvGrpSpPr>
      <p:grpSpPr>
        <a:xfrm>
          <a:off x="0" y="0"/>
          <a:ext cx="0" cy="0"/>
          <a:chOff x="0" y="0"/>
          <a:chExt cx="0" cy="0"/>
        </a:xfrm>
      </p:grpSpPr>
      <p:sp>
        <p:nvSpPr>
          <p:cNvPr id="2" name="BootText">
            <a:extLst>
              <a:ext uri="{FF2B5EF4-FFF2-40B4-BE49-F238E27FC236}">
                <a16:creationId xmlns:a16="http://schemas.microsoft.com/office/drawing/2014/main" id="{81C7E71D-45D6-4A55-30F7-5E44DA3160B1}"/>
              </a:ext>
            </a:extLst>
          </p:cNvPr>
          <p:cNvSpPr txBox="1"/>
          <p:nvPr/>
        </p:nvSpPr>
        <p:spPr>
          <a:xfrm>
            <a:off x="0" y="4581713"/>
            <a:ext cx="12192000" cy="415498"/>
          </a:xfrm>
          <a:prstGeom prst="rect">
            <a:avLst/>
          </a:prstGeom>
          <a:noFill/>
        </p:spPr>
        <p:txBody>
          <a:bodyPr wrap="square" rtlCol="0">
            <a:spAutoFit/>
          </a:bodyPr>
          <a:lstStyle/>
          <a:p>
            <a:pPr algn="ctr"/>
            <a:r>
              <a:rPr lang="et-EE" sz="2030" dirty="0">
                <a:latin typeface="Candara Light" panose="020E0502030303020204" pitchFamily="34" charset="0"/>
              </a:rPr>
              <a:t>Hibernating…</a:t>
            </a:r>
            <a:endParaRPr lang="en-US" sz="2030" dirty="0">
              <a:latin typeface="Candara Light" panose="020E0502030303020204" pitchFamily="34" charset="0"/>
            </a:endParaRPr>
          </a:p>
        </p:txBody>
      </p:sp>
      <p:sp>
        <p:nvSpPr>
          <p:cNvPr id="5" name="Bootlogo">
            <a:extLst>
              <a:ext uri="{FF2B5EF4-FFF2-40B4-BE49-F238E27FC236}">
                <a16:creationId xmlns:a16="http://schemas.microsoft.com/office/drawing/2014/main" id="{264EA169-55E1-CCFA-3BA1-6C11FDAEC86A}"/>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4" name="TextBox 3">
            <a:extLst>
              <a:ext uri="{FF2B5EF4-FFF2-40B4-BE49-F238E27FC236}">
                <a16:creationId xmlns:a16="http://schemas.microsoft.com/office/drawing/2014/main" id="{C5BC5782-CE00-ECC6-426F-69653BE9F661}"/>
              </a:ext>
            </a:extLst>
          </p:cNvPr>
          <p:cNvSpPr txBox="1"/>
          <p:nvPr/>
        </p:nvSpPr>
        <p:spPr>
          <a:xfrm>
            <a:off x="-1" y="6596390"/>
            <a:ext cx="12192000" cy="261610"/>
          </a:xfrm>
          <a:prstGeom prst="rect">
            <a:avLst/>
          </a:prstGeom>
          <a:noFill/>
        </p:spPr>
        <p:txBody>
          <a:bodyPr wrap="square" rtlCol="0">
            <a:spAutoFit/>
          </a:bodyPr>
          <a:lstStyle/>
          <a:p>
            <a:pPr algn="r"/>
            <a:r>
              <a:rPr lang="et-EE" sz="1100" dirty="0">
                <a:latin typeface="Candara Light" panose="020E0502030303020204" pitchFamily="34" charset="0"/>
              </a:rPr>
              <a:t>Do not close PowerPoint or press Escape during this process!</a:t>
            </a:r>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82ED03E8-289A-1183-CF63-05084B513422}"/>
                    </a:ext>
                  </a:extLst>
                </p:cNvPr>
                <p:cNvPicPr>
                  <a:picLocks/>
                </p:cNvPicPr>
                <p:nvPr/>
              </p:nvPicPr>
              <p:blipFill>
                <a:blip r:embed="rId3"/>
                <a:stretch>
                  <a:fillRect/>
                </a:stretch>
              </p:blipFill>
              <p:spPr>
                <a:xfrm>
                  <a:off x="-636588" y="2779713"/>
                  <a:ext cx="914401" cy="914400"/>
                </a:xfrm>
                <a:prstGeom prst="rect">
                  <a:avLst/>
                </a:prstGeom>
              </p:spPr>
            </p:pic>
          </p:control>
        </mc:Fallback>
      </mc:AlternateContent>
    </p:controls>
    <p:extLst>
      <p:ext uri="{BB962C8B-B14F-4D97-AF65-F5344CB8AC3E}">
        <p14:creationId xmlns:p14="http://schemas.microsoft.com/office/powerpoint/2010/main" val="39219301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name="Label1" r:id="rId1" imgW="152280" imgH="123840"/>
        </mc:Choice>
        <mc:Fallback>
          <p:control name="Label1" r:id="rId1" imgW="152280" imgH="123840">
            <p:pic>
              <p:nvPicPr>
                <p:cNvPr id="14" name="Label1" hidden="1">
                  <a:extLst>
                    <a:ext uri="{FF2B5EF4-FFF2-40B4-BE49-F238E27FC236}">
                      <a16:creationId xmlns:a16="http://schemas.microsoft.com/office/drawing/2014/main" id="{7F039A44-19D7-CC92-7F82-756567DCBFF9}"/>
                    </a:ext>
                  </a:extLst>
                </p:cNvPr>
                <p:cNvPicPr>
                  <a:picLocks/>
                </p:cNvPicPr>
                <p:nvPr/>
              </p:nvPicPr>
              <p:blipFill>
                <a:blip r:embed="rId3"/>
                <a:stretch>
                  <a:fillRect/>
                </a:stretch>
              </p:blipFill>
              <p:spPr>
                <a:xfrm>
                  <a:off x="0" y="0"/>
                  <a:ext cx="154876" cy="128016"/>
                </a:xfrm>
                <a:prstGeom prst="rect">
                  <a:avLst/>
                </a:prstGeom>
              </p:spPr>
            </p:pic>
          </p:control>
        </mc:Fallback>
      </mc:AlternateContent>
    </p:controls>
    <p:extLst>
      <p:ext uri="{BB962C8B-B14F-4D97-AF65-F5344CB8AC3E}">
        <p14:creationId xmlns:p14="http://schemas.microsoft.com/office/powerpoint/2010/main" val="525131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name="Slide22">
    <p:bg>
      <p:bgPr>
        <a:gradFill flip="none" rotWithShape="1">
          <a:gsLst>
            <a:gs pos="0">
              <a:srgbClr val="2F2FFF"/>
            </a:gs>
            <a:gs pos="100000">
              <a:srgbClr val="03008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Frown">
            <a:extLst>
              <a:ext uri="{FF2B5EF4-FFF2-40B4-BE49-F238E27FC236}">
                <a16:creationId xmlns:a16="http://schemas.microsoft.com/office/drawing/2014/main" id="{9B11AC60-A4F3-9E18-2149-AD9BCDD05447}"/>
              </a:ext>
            </a:extLst>
          </p:cNvPr>
          <p:cNvSpPr txBox="1"/>
          <p:nvPr/>
        </p:nvSpPr>
        <p:spPr>
          <a:xfrm>
            <a:off x="2308411" y="1334348"/>
            <a:ext cx="7575178" cy="1862048"/>
          </a:xfrm>
          <a:prstGeom prst="rect">
            <a:avLst/>
          </a:prstGeom>
          <a:noFill/>
        </p:spPr>
        <p:txBody>
          <a:bodyPr wrap="square" rtlCol="0">
            <a:spAutoFit/>
          </a:bodyPr>
          <a:lstStyle/>
          <a:p>
            <a:pPr algn="ctr"/>
            <a:r>
              <a:rPr lang="et-EE" sz="11500" dirty="0">
                <a:ln w="3175">
                  <a:solidFill>
                    <a:schemeClr val="tx1"/>
                  </a:solidFill>
                </a:ln>
                <a:latin typeface="Candara" panose="020E0502030303020204" pitchFamily="34" charset="0"/>
              </a:rPr>
              <a:t>:(</a:t>
            </a:r>
          </a:p>
        </p:txBody>
      </p:sp>
      <p:sp>
        <p:nvSpPr>
          <p:cNvPr id="5" name="Text">
            <a:extLst>
              <a:ext uri="{FF2B5EF4-FFF2-40B4-BE49-F238E27FC236}">
                <a16:creationId xmlns:a16="http://schemas.microsoft.com/office/drawing/2014/main" id="{4972BA8B-1829-117E-B0C6-FC275140921B}"/>
              </a:ext>
            </a:extLst>
          </p:cNvPr>
          <p:cNvSpPr txBox="1"/>
          <p:nvPr/>
        </p:nvSpPr>
        <p:spPr>
          <a:xfrm>
            <a:off x="2308411" y="3381062"/>
            <a:ext cx="7575178" cy="923330"/>
          </a:xfrm>
          <a:prstGeom prst="rect">
            <a:avLst/>
          </a:prstGeom>
          <a:noFill/>
        </p:spPr>
        <p:txBody>
          <a:bodyPr wrap="square" rtlCol="0">
            <a:spAutoFit/>
          </a:bodyPr>
          <a:lstStyle/>
          <a:p>
            <a:pPr algn="ctr"/>
            <a:r>
              <a:rPr lang="en-US" sz="2000" dirty="0">
                <a:latin typeface="Candara" panose="020E0502030303020204" pitchFamily="34" charset="0"/>
              </a:rPr>
              <a:t>Well, this is embarrassing!</a:t>
            </a:r>
          </a:p>
          <a:p>
            <a:pPr algn="ctr"/>
            <a:endParaRPr lang="et-EE" sz="600" dirty="0">
              <a:latin typeface="Candara" panose="020E0502030303020204" pitchFamily="34" charset="0"/>
            </a:endParaRPr>
          </a:p>
          <a:p>
            <a:pPr algn="ctr"/>
            <a:r>
              <a:rPr lang="et-EE" sz="1400" dirty="0">
                <a:latin typeface="Candara" panose="020E0502030303020204" pitchFamily="34" charset="0"/>
              </a:rPr>
              <a:t>Sunlight OS </a:t>
            </a:r>
            <a:r>
              <a:rPr lang="en-US" sz="1400" dirty="0">
                <a:latin typeface="Candara" panose="020E0502030303020204" pitchFamily="34" charset="0"/>
              </a:rPr>
              <a:t>has run into a problem and needs to restart. Please wait, while we save settings and then restart for you…</a:t>
            </a:r>
          </a:p>
        </p:txBody>
      </p:sp>
      <p:sp>
        <p:nvSpPr>
          <p:cNvPr id="6" name="Details">
            <a:extLst>
              <a:ext uri="{FF2B5EF4-FFF2-40B4-BE49-F238E27FC236}">
                <a16:creationId xmlns:a16="http://schemas.microsoft.com/office/drawing/2014/main" id="{B0D18F07-4C6C-6843-FC7A-902841A153D6}"/>
              </a:ext>
            </a:extLst>
          </p:cNvPr>
          <p:cNvSpPr txBox="1"/>
          <p:nvPr/>
        </p:nvSpPr>
        <p:spPr>
          <a:xfrm>
            <a:off x="2308411" y="4396725"/>
            <a:ext cx="7575178" cy="307777"/>
          </a:xfrm>
          <a:prstGeom prst="rect">
            <a:avLst/>
          </a:prstGeom>
          <a:noFill/>
        </p:spPr>
        <p:txBody>
          <a:bodyPr wrap="square" rtlCol="0">
            <a:spAutoFit/>
          </a:bodyPr>
          <a:lstStyle/>
          <a:p>
            <a:pPr algn="ctr"/>
            <a:r>
              <a:rPr lang="en-US" sz="1400">
                <a:latin typeface="Candara" panose="020E0502030303020204" pitchFamily="34" charset="0"/>
              </a:rPr>
              <a:t> </a:t>
            </a:r>
            <a:endParaRPr lang="en-US" sz="1400" dirty="0">
              <a:latin typeface="Candara" panose="020E0502030303020204" pitchFamily="34" charset="0"/>
            </a:endParaRPr>
          </a:p>
        </p:txBody>
      </p:sp>
      <p:pic>
        <p:nvPicPr>
          <p:cNvPr id="3" name="Pilt 2" descr="Pilt, millel on kujutatud must, pimedus&#10;&#10;Kirjeldus on genereeritud automaatselt">
            <a:extLst>
              <a:ext uri="{FF2B5EF4-FFF2-40B4-BE49-F238E27FC236}">
                <a16:creationId xmlns:a16="http://schemas.microsoft.com/office/drawing/2014/main" id="{8A8D5B4D-2A2A-2801-9EE9-9B8A58E2691E}"/>
              </a:ext>
            </a:extLst>
          </p:cNvPr>
          <p:cNvPicPr>
            <a:picLocks noChangeAspect="1"/>
          </p:cNvPicPr>
          <p:nvPr/>
        </p:nvPicPr>
        <p:blipFill>
          <a:blip r:embed="rId4">
            <a:alphaModFix/>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618629" y="4796835"/>
            <a:ext cx="954742" cy="954742"/>
          </a:xfrm>
          <a:prstGeom prst="rect">
            <a:avLst/>
          </a:prstGeom>
        </p:spPr>
      </p:pic>
      <p:sp>
        <p:nvSpPr>
          <p:cNvPr id="2" name="Ristkülik 1">
            <a:extLst>
              <a:ext uri="{FF2B5EF4-FFF2-40B4-BE49-F238E27FC236}">
                <a16:creationId xmlns:a16="http://schemas.microsoft.com/office/drawing/2014/main" id="{1A8E3B86-7F8B-FEF9-C016-DFE8D675A907}"/>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7" name="Title">
            <a:extLst>
              <a:ext uri="{FF2B5EF4-FFF2-40B4-BE49-F238E27FC236}">
                <a16:creationId xmlns:a16="http://schemas.microsoft.com/office/drawing/2014/main" id="{8AB4AFDE-5C95-2E3A-93C1-6FA35B5FCBEC}"/>
              </a:ext>
            </a:extLst>
          </p:cNvPr>
          <p:cNvSpPr txBox="1"/>
          <p:nvPr/>
        </p:nvSpPr>
        <p:spPr>
          <a:xfrm>
            <a:off x="0" y="-369332"/>
            <a:ext cx="12192000" cy="369332"/>
          </a:xfrm>
          <a:prstGeom prst="rect">
            <a:avLst/>
          </a:prstGeom>
          <a:noFill/>
        </p:spPr>
        <p:txBody>
          <a:bodyPr wrap="square" rtlCol="0">
            <a:spAutoFit/>
          </a:bodyPr>
          <a:lstStyle/>
          <a:p>
            <a:pPr algn="ctr"/>
            <a:r>
              <a:rPr lang="et-EE" dirty="0">
                <a:solidFill>
                  <a:sysClr val="windowText" lastClr="000000"/>
                </a:solidFill>
                <a:latin typeface="Candara" panose="020E0502030303020204" pitchFamily="34" charset="0"/>
              </a:rPr>
              <a:t>Panic screen</a:t>
            </a:r>
          </a:p>
        </p:txBody>
      </p:sp>
      <p:sp>
        <p:nvSpPr>
          <p:cNvPr id="9" name="Exception" hidden="1">
            <a:extLst>
              <a:ext uri="{FF2B5EF4-FFF2-40B4-BE49-F238E27FC236}">
                <a16:creationId xmlns:a16="http://schemas.microsoft.com/office/drawing/2014/main" id="{979A1C90-0B20-E7FF-23AF-55E1BD7A88F0}"/>
              </a:ext>
            </a:extLst>
          </p:cNvPr>
          <p:cNvSpPr txBox="1"/>
          <p:nvPr/>
        </p:nvSpPr>
        <p:spPr>
          <a:xfrm>
            <a:off x="0" y="0"/>
            <a:ext cx="12191262" cy="369332"/>
          </a:xfrm>
          <a:prstGeom prst="rect">
            <a:avLst/>
          </a:prstGeom>
          <a:noFill/>
        </p:spPr>
        <p:txBody>
          <a:bodyPr wrap="square" rtlCol="0">
            <a:spAutoFit/>
          </a:bodyPr>
          <a:lstStyle/>
          <a:p>
            <a:r>
              <a:rPr lang="en-US" sz="900">
                <a:latin typeface="Consolas" panose="020B0609020204030204" pitchFamily="49" charset="0"/>
                <a:cs typeface="Courier New" panose="02070309020205020404" pitchFamily="49" charset="0"/>
              </a:rPr>
              <a:t>Source: OrangePath</a:t>
            </a:r>
          </a:p>
          <a:p>
            <a:r>
              <a:rPr lang="en-US" sz="900">
                <a:latin typeface="Consolas" panose="020B0609020204030204" pitchFamily="49" charset="0"/>
                <a:cs typeface="Courier New" panose="02070309020205020404" pitchFamily="49" charset="0"/>
              </a:rPr>
              <a:t>Description: The specified value is out of range.</a:t>
            </a:r>
            <a:endParaRPr lang="et-EE" sz="900" dirty="0">
              <a:latin typeface="Consolas" panose="020B0609020204030204" pitchFamily="49" charset="0"/>
              <a:cs typeface="Courier New" panose="02070309020205020404" pitchFamily="49" charset="0"/>
            </a:endParaRPr>
          </a:p>
        </p:txBody>
      </p:sp>
    </p:spTree>
    <p:controls>
      <mc:AlternateContent xmlns:mc="http://schemas.openxmlformats.org/markup-compatibility/2006">
        <mc:Choice xmlns:v="urn:schemas-microsoft-com:vml" Requires="v">
          <p:control name="HelperLabel" r:id="rId1" imgW="914400" imgH="914400"/>
        </mc:Choice>
        <mc:Fallback>
          <p:control name="HelperLabel" r:id="rId1" imgW="914400" imgH="914400">
            <p:pic>
              <p:nvPicPr>
                <p:cNvPr id="8" name="HelperLabel">
                  <a:extLst>
                    <a:ext uri="{FF2B5EF4-FFF2-40B4-BE49-F238E27FC236}">
                      <a16:creationId xmlns:a16="http://schemas.microsoft.com/office/drawing/2014/main" id="{1DFA7095-F670-7C9B-3145-D670CB474F56}"/>
                    </a:ext>
                  </a:extLst>
                </p:cNvPr>
                <p:cNvPicPr>
                  <a:picLocks/>
                </p:cNvPicPr>
                <p:nvPr/>
              </p:nvPicPr>
              <p:blipFill>
                <a:blip r:embed="rId6"/>
                <a:stretch>
                  <a:fillRect/>
                </a:stretch>
              </p:blipFill>
              <p:spPr>
                <a:xfrm>
                  <a:off x="0" y="0"/>
                  <a:ext cx="0" cy="0"/>
                </a:xfrm>
                <a:prstGeom prst="rect">
                  <a:avLst/>
                </a:prstGeom>
              </p:spPr>
            </p:pic>
          </p:control>
        </mc:Fallback>
      </mc:AlternateContent>
    </p:controls>
    <p:extLst>
      <p:ext uri="{BB962C8B-B14F-4D97-AF65-F5344CB8AC3E}">
        <p14:creationId xmlns:p14="http://schemas.microsoft.com/office/powerpoint/2010/main" val="3403683178"/>
      </p:ext>
    </p:extLst>
  </p:cSld>
  <p:clrMapOvr>
    <a:masterClrMapping/>
  </p:clrMapOvr>
  <mc:AlternateContent xmlns:mc="http://schemas.openxmlformats.org/markup-compatibility/2006" xmlns:p14="http://schemas.microsoft.com/office/powerpoint/2010/main">
    <mc:Choice Requires="p14">
      <p:transition spd="slow" advClick="0">
        <p14:flash/>
        <p:sndAc>
          <p:stSnd>
            <p:snd r:embed="rId3" name="wind.wav"/>
          </p:stSnd>
        </p:sndAc>
      </p:transition>
    </mc:Choice>
    <mc:Fallback xmlns="">
      <p:transition spd="slow" advClick="0">
        <p:fade/>
        <p:sndAc>
          <p:stSnd>
            <p:snd r:embed="rId7" name="wind.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 name="DefaultUname" hidden="1">
            <a:hlinkClick r:id="" action="ppaction://macro?name=PicClick"/>
            <a:extLst>
              <a:ext uri="{FF2B5EF4-FFF2-40B4-BE49-F238E27FC236}">
                <a16:creationId xmlns:a16="http://schemas.microsoft.com/office/drawing/2014/main" id="{3D2541C1-8EA7-08E7-15A7-B196DBE83F2D}"/>
              </a:ext>
            </a:extLst>
          </p:cNvPr>
          <p:cNvSpPr txBox="1"/>
          <p:nvPr/>
        </p:nvSpPr>
        <p:spPr>
          <a:xfrm>
            <a:off x="831127" y="23286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2" name="/Users/Admin/Theme.thm" hidden="1">
            <a:extLst>
              <a:ext uri="{FF2B5EF4-FFF2-40B4-BE49-F238E27FC236}">
                <a16:creationId xmlns:a16="http://schemas.microsoft.com/office/drawing/2014/main" id="{CF2EA5FD-E820-675C-5DE7-A2A4958057CA}"/>
              </a:ext>
            </a:extLst>
          </p:cNvPr>
          <p:cNvGrpSpPr/>
          <p:nvPr/>
        </p:nvGrpSpPr>
        <p:grpSpPr>
          <a:xfrm>
            <a:off x="0" y="0"/>
            <a:ext cx="7302500" cy="4965700"/>
            <a:chOff x="3813267" y="1964028"/>
            <a:chExt cx="4565466" cy="3199643"/>
          </a:xfrm>
        </p:grpSpPr>
        <p:sp>
          <p:nvSpPr>
            <p:cNvPr id="3" name="WindowFrame">
              <a:extLst>
                <a:ext uri="{FF2B5EF4-FFF2-40B4-BE49-F238E27FC236}">
                  <a16:creationId xmlns:a16="http://schemas.microsoft.com/office/drawing/2014/main" id="{27789809-2DD1-3113-2202-FA230DC814DD}"/>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 name="Window">
              <a:extLst>
                <a:ext uri="{FF2B5EF4-FFF2-40B4-BE49-F238E27FC236}">
                  <a16:creationId xmlns:a16="http://schemas.microsoft.com/office/drawing/2014/main" id="{E61E965A-31F3-586B-1E33-FAB535CE0DBF}"/>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5" name="WindowTitle">
              <a:hlinkHover r:id="" action="ppaction://macro?name=MovableWindow"/>
              <a:extLst>
                <a:ext uri="{FF2B5EF4-FFF2-40B4-BE49-F238E27FC236}">
                  <a16:creationId xmlns:a16="http://schemas.microsoft.com/office/drawing/2014/main" id="{0360005E-9538-F150-E514-1853A5FB223B}"/>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6" name="Close">
              <a:hlinkClick r:id="" action="ppaction://macro?name=CloseWindow"/>
              <a:extLst>
                <a:ext uri="{FF2B5EF4-FFF2-40B4-BE49-F238E27FC236}">
                  <a16:creationId xmlns:a16="http://schemas.microsoft.com/office/drawing/2014/main" id="{0E00B651-C053-BD39-C9EA-014F816604BF}"/>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7" name="Handle">
              <a:hlinkHover r:id="" action="ppaction://macro?name=ResizingWindow"/>
              <a:extLst>
                <a:ext uri="{FF2B5EF4-FFF2-40B4-BE49-F238E27FC236}">
                  <a16:creationId xmlns:a16="http://schemas.microsoft.com/office/drawing/2014/main" id="{D4A06A0B-D56E-79A8-11EB-7348E2D4E59C}"/>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 name="Minimize">
              <a:hlinkClick r:id="" action="ppaction://macro?name=MinimizeWindow"/>
              <a:extLst>
                <a:ext uri="{FF2B5EF4-FFF2-40B4-BE49-F238E27FC236}">
                  <a16:creationId xmlns:a16="http://schemas.microsoft.com/office/drawing/2014/main" id="{86A5A522-6EB5-9536-DD8E-04D8998EF982}"/>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10" name="AppCalc:Properties" hidden="1">
            <a:extLst>
              <a:ext uri="{FF2B5EF4-FFF2-40B4-BE49-F238E27FC236}">
                <a16:creationId xmlns:a16="http://schemas.microsoft.com/office/drawing/2014/main" id="{00719F5F-A265-0C04-71FE-A3B1B769DFF5}"/>
              </a:ext>
            </a:extLst>
          </p:cNvPr>
          <p:cNvSpPr txBox="1"/>
          <p:nvPr/>
        </p:nvSpPr>
        <p:spPr>
          <a:xfrm>
            <a:off x="358588" y="2797846"/>
            <a:ext cx="2689412" cy="369332"/>
          </a:xfrm>
          <a:prstGeom prst="rect">
            <a:avLst/>
          </a:prstGeom>
          <a:noFill/>
        </p:spPr>
        <p:txBody>
          <a:bodyPr wrap="square" rtlCol="0">
            <a:spAutoFit/>
          </a:bodyPr>
          <a:lstStyle/>
          <a:p>
            <a:r>
              <a:rPr lang="et-EE" dirty="0"/>
              <a:t>Everyone:Calculator</a:t>
            </a:r>
          </a:p>
        </p:txBody>
      </p:sp>
      <p:sp>
        <p:nvSpPr>
          <p:cNvPr id="11" name="AppSettings:Properties" hidden="1">
            <a:extLst>
              <a:ext uri="{FF2B5EF4-FFF2-40B4-BE49-F238E27FC236}">
                <a16:creationId xmlns:a16="http://schemas.microsoft.com/office/drawing/2014/main" id="{37367758-1D20-D0C4-2C3D-11E2ADA92CA6}"/>
              </a:ext>
            </a:extLst>
          </p:cNvPr>
          <p:cNvSpPr txBox="1"/>
          <p:nvPr/>
        </p:nvSpPr>
        <p:spPr>
          <a:xfrm>
            <a:off x="367209" y="5610998"/>
            <a:ext cx="2689412" cy="369332"/>
          </a:xfrm>
          <a:prstGeom prst="rect">
            <a:avLst/>
          </a:prstGeom>
          <a:noFill/>
        </p:spPr>
        <p:txBody>
          <a:bodyPr wrap="square" rtlCol="0">
            <a:spAutoFit/>
          </a:bodyPr>
          <a:lstStyle/>
          <a:p>
            <a:r>
              <a:rPr lang="et-EE" dirty="0" err="1"/>
              <a:t>Administrators:Settings</a:t>
            </a:r>
            <a:endParaRPr lang="et-EE" dirty="0"/>
          </a:p>
        </p:txBody>
      </p:sp>
      <p:sp>
        <p:nvSpPr>
          <p:cNvPr id="12" name="AppTaskmgr:Properties" hidden="1">
            <a:extLst>
              <a:ext uri="{FF2B5EF4-FFF2-40B4-BE49-F238E27FC236}">
                <a16:creationId xmlns:a16="http://schemas.microsoft.com/office/drawing/2014/main" id="{18E3177D-114A-7294-759F-9DEBE62056FA}"/>
              </a:ext>
            </a:extLst>
          </p:cNvPr>
          <p:cNvSpPr txBox="1"/>
          <p:nvPr/>
        </p:nvSpPr>
        <p:spPr>
          <a:xfrm>
            <a:off x="3037277" y="1340720"/>
            <a:ext cx="2689412" cy="369332"/>
          </a:xfrm>
          <a:prstGeom prst="rect">
            <a:avLst/>
          </a:prstGeom>
          <a:noFill/>
        </p:spPr>
        <p:txBody>
          <a:bodyPr wrap="square" rtlCol="0">
            <a:spAutoFit/>
          </a:bodyPr>
          <a:lstStyle/>
          <a:p>
            <a:r>
              <a:rPr lang="et-EE" dirty="0"/>
              <a:t>Everyone:Task Manager</a:t>
            </a:r>
          </a:p>
        </p:txBody>
      </p:sp>
      <p:sp>
        <p:nvSpPr>
          <p:cNvPr id="13" name="AppGuess:Properties" hidden="1">
            <a:extLst>
              <a:ext uri="{FF2B5EF4-FFF2-40B4-BE49-F238E27FC236}">
                <a16:creationId xmlns:a16="http://schemas.microsoft.com/office/drawing/2014/main" id="{959E0DAD-901E-46D9-5BFF-52F4696E0BFA}"/>
              </a:ext>
            </a:extLst>
          </p:cNvPr>
          <p:cNvSpPr txBox="1"/>
          <p:nvPr/>
        </p:nvSpPr>
        <p:spPr>
          <a:xfrm>
            <a:off x="3058232" y="4374112"/>
            <a:ext cx="3190167" cy="369332"/>
          </a:xfrm>
          <a:prstGeom prst="rect">
            <a:avLst/>
          </a:prstGeom>
          <a:noFill/>
        </p:spPr>
        <p:txBody>
          <a:bodyPr wrap="square" rtlCol="0">
            <a:spAutoFit/>
          </a:bodyPr>
          <a:lstStyle/>
          <a:p>
            <a:r>
              <a:rPr lang="et-EE" dirty="0"/>
              <a:t>Everyone:Guess the number</a:t>
            </a:r>
          </a:p>
        </p:txBody>
      </p:sp>
      <p:sp>
        <p:nvSpPr>
          <p:cNvPr id="14" name="AppPaint:Properties" hidden="1">
            <a:extLst>
              <a:ext uri="{FF2B5EF4-FFF2-40B4-BE49-F238E27FC236}">
                <a16:creationId xmlns:a16="http://schemas.microsoft.com/office/drawing/2014/main" id="{059373F0-C524-9CCD-FF48-DF626AB7E3BB}"/>
              </a:ext>
            </a:extLst>
          </p:cNvPr>
          <p:cNvSpPr txBox="1"/>
          <p:nvPr/>
        </p:nvSpPr>
        <p:spPr>
          <a:xfrm>
            <a:off x="3102319" y="5795664"/>
            <a:ext cx="3190167" cy="369332"/>
          </a:xfrm>
          <a:prstGeom prst="rect">
            <a:avLst/>
          </a:prstGeom>
          <a:noFill/>
        </p:spPr>
        <p:txBody>
          <a:bodyPr wrap="square" rtlCol="0">
            <a:spAutoFit/>
          </a:bodyPr>
          <a:lstStyle/>
          <a:p>
            <a:r>
              <a:rPr lang="et-EE" dirty="0"/>
              <a:t>Everyone:Pixel Paint</a:t>
            </a:r>
          </a:p>
        </p:txBody>
      </p:sp>
      <p:sp>
        <p:nvSpPr>
          <p:cNvPr id="15" name="AppNotes:Properties" hidden="1">
            <a:extLst>
              <a:ext uri="{FF2B5EF4-FFF2-40B4-BE49-F238E27FC236}">
                <a16:creationId xmlns:a16="http://schemas.microsoft.com/office/drawing/2014/main" id="{8D7FB372-96AB-EE2A-5E0E-60709FD2EEC4}"/>
              </a:ext>
            </a:extLst>
          </p:cNvPr>
          <p:cNvSpPr txBox="1"/>
          <p:nvPr/>
        </p:nvSpPr>
        <p:spPr>
          <a:xfrm>
            <a:off x="5574737" y="1352663"/>
            <a:ext cx="2689412" cy="369332"/>
          </a:xfrm>
          <a:prstGeom prst="rect">
            <a:avLst/>
          </a:prstGeom>
          <a:noFill/>
        </p:spPr>
        <p:txBody>
          <a:bodyPr wrap="square" rtlCol="0">
            <a:spAutoFit/>
          </a:bodyPr>
          <a:lstStyle/>
          <a:p>
            <a:r>
              <a:rPr lang="et-EE" dirty="0" err="1"/>
              <a:t>Everyone:Notepad</a:t>
            </a:r>
            <a:endParaRPr lang="et-EE" dirty="0"/>
          </a:p>
        </p:txBody>
      </p:sp>
      <p:sp>
        <p:nvSpPr>
          <p:cNvPr id="16" name="AppPresentator:Properties" hidden="1">
            <a:extLst>
              <a:ext uri="{FF2B5EF4-FFF2-40B4-BE49-F238E27FC236}">
                <a16:creationId xmlns:a16="http://schemas.microsoft.com/office/drawing/2014/main" id="{DF292F3E-53CD-2782-5A30-33CED0D7934C}"/>
              </a:ext>
            </a:extLst>
          </p:cNvPr>
          <p:cNvSpPr txBox="1"/>
          <p:nvPr/>
        </p:nvSpPr>
        <p:spPr>
          <a:xfrm>
            <a:off x="341515" y="1377754"/>
            <a:ext cx="2689412" cy="369332"/>
          </a:xfrm>
          <a:prstGeom prst="rect">
            <a:avLst/>
          </a:prstGeom>
          <a:noFill/>
        </p:spPr>
        <p:txBody>
          <a:bodyPr wrap="square" rtlCol="0">
            <a:spAutoFit/>
          </a:bodyPr>
          <a:lstStyle/>
          <a:p>
            <a:r>
              <a:rPr lang="et-EE" dirty="0" err="1"/>
              <a:t>Everyone:Presentator</a:t>
            </a:r>
            <a:endParaRPr lang="et-EE" dirty="0"/>
          </a:p>
        </p:txBody>
      </p:sp>
      <p:grpSp>
        <p:nvGrpSpPr>
          <p:cNvPr id="23" name="AppFiles:Icon" hidden="1">
            <a:extLst>
              <a:ext uri="{FF2B5EF4-FFF2-40B4-BE49-F238E27FC236}">
                <a16:creationId xmlns:a16="http://schemas.microsoft.com/office/drawing/2014/main" id="{DC2971A4-764A-9BAE-3D71-91FC6EA681F4}"/>
              </a:ext>
            </a:extLst>
          </p:cNvPr>
          <p:cNvGrpSpPr/>
          <p:nvPr/>
        </p:nvGrpSpPr>
        <p:grpSpPr>
          <a:xfrm>
            <a:off x="558386" y="1882588"/>
            <a:ext cx="752400" cy="753035"/>
            <a:chOff x="405986" y="1730188"/>
            <a:chExt cx="752400" cy="753035"/>
          </a:xfrm>
        </p:grpSpPr>
        <p:sp>
          <p:nvSpPr>
            <p:cNvPr id="24" name="Background">
              <a:hlinkClick r:id="" action="ppaction://macro?name=AppFiles"/>
              <a:extLst>
                <a:ext uri="{FF2B5EF4-FFF2-40B4-BE49-F238E27FC236}">
                  <a16:creationId xmlns:a16="http://schemas.microsoft.com/office/drawing/2014/main" id="{3E6C97E7-9E7F-D289-AE10-8C5B8DF43761}"/>
                </a:ext>
              </a:extLst>
            </p:cNvPr>
            <p:cNvSpPr/>
            <p:nvPr/>
          </p:nvSpPr>
          <p:spPr>
            <a:xfrm>
              <a:off x="405986" y="1730188"/>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Rööpkülik 7">
              <a:hlinkClick r:id="" action="ppaction://macro?name=AppFiles"/>
              <a:extLst>
                <a:ext uri="{FF2B5EF4-FFF2-40B4-BE49-F238E27FC236}">
                  <a16:creationId xmlns:a16="http://schemas.microsoft.com/office/drawing/2014/main" id="{52931735-CB68-55F5-F641-2E765C4C76EF}"/>
                </a:ext>
              </a:extLst>
            </p:cNvPr>
            <p:cNvSpPr/>
            <p:nvPr/>
          </p:nvSpPr>
          <p:spPr>
            <a:xfrm>
              <a:off x="533402" y="1984835"/>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6" name="Ristkülik 11">
              <a:hlinkClick r:id="" action="ppaction://macro?name=AppFiles"/>
              <a:extLst>
                <a:ext uri="{FF2B5EF4-FFF2-40B4-BE49-F238E27FC236}">
                  <a16:creationId xmlns:a16="http://schemas.microsoft.com/office/drawing/2014/main" id="{4D2E3DB6-88BD-D0E9-C3EB-5AC5D9A2F7EF}"/>
                </a:ext>
              </a:extLst>
            </p:cNvPr>
            <p:cNvSpPr/>
            <p:nvPr/>
          </p:nvSpPr>
          <p:spPr>
            <a:xfrm>
              <a:off x="623190" y="1862131"/>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27" name="Rööpkülik 13">
              <a:hlinkClick r:id="" action="ppaction://macro?name=AppFiles"/>
              <a:extLst>
                <a:ext uri="{FF2B5EF4-FFF2-40B4-BE49-F238E27FC236}">
                  <a16:creationId xmlns:a16="http://schemas.microsoft.com/office/drawing/2014/main" id="{C0F69A1B-6120-27B0-0A62-07C1EAA82238}"/>
                </a:ext>
              </a:extLst>
            </p:cNvPr>
            <p:cNvSpPr/>
            <p:nvPr/>
          </p:nvSpPr>
          <p:spPr>
            <a:xfrm flipH="1">
              <a:off x="458404" y="2059075"/>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28" name="DefaultUname" hidden="1">
            <a:hlinkClick r:id="" action="ppaction://macro?name=PicClick"/>
            <a:extLst>
              <a:ext uri="{FF2B5EF4-FFF2-40B4-BE49-F238E27FC236}">
                <a16:creationId xmlns:a16="http://schemas.microsoft.com/office/drawing/2014/main" id="{6865752A-30AC-5ECC-448E-4F675847C9A1}"/>
              </a:ext>
            </a:extLst>
          </p:cNvPr>
          <p:cNvSpPr txBox="1"/>
          <p:nvPr/>
        </p:nvSpPr>
        <p:spPr>
          <a:xfrm>
            <a:off x="983527" y="24810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29" name="AppCalc:Icon" hidden="1">
            <a:extLst>
              <a:ext uri="{FF2B5EF4-FFF2-40B4-BE49-F238E27FC236}">
                <a16:creationId xmlns:a16="http://schemas.microsoft.com/office/drawing/2014/main" id="{982CA8AD-5D2B-8314-2637-87B1A80B0D95}"/>
              </a:ext>
            </a:extLst>
          </p:cNvPr>
          <p:cNvGrpSpPr/>
          <p:nvPr/>
        </p:nvGrpSpPr>
        <p:grpSpPr>
          <a:xfrm>
            <a:off x="510988" y="1874481"/>
            <a:ext cx="752400" cy="753035"/>
            <a:chOff x="358588" y="1722081"/>
            <a:chExt cx="752400" cy="753035"/>
          </a:xfrm>
        </p:grpSpPr>
        <p:sp>
          <p:nvSpPr>
            <p:cNvPr id="30" name="Background">
              <a:hlinkClick r:id="" action="ppaction://macro?name=AppCalc"/>
              <a:extLst>
                <a:ext uri="{FF2B5EF4-FFF2-40B4-BE49-F238E27FC236}">
                  <a16:creationId xmlns:a16="http://schemas.microsoft.com/office/drawing/2014/main" id="{E693A0DB-7B31-87CF-860E-419430516EEF}"/>
                </a:ext>
              </a:extLst>
            </p:cNvPr>
            <p:cNvSpPr/>
            <p:nvPr/>
          </p:nvSpPr>
          <p:spPr>
            <a:xfrm>
              <a:off x="358588" y="1722081"/>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1" name="Ristkülik 133">
              <a:hlinkClick r:id="" action="ppaction://macro?name=AppCalc"/>
              <a:extLst>
                <a:ext uri="{FF2B5EF4-FFF2-40B4-BE49-F238E27FC236}">
                  <a16:creationId xmlns:a16="http://schemas.microsoft.com/office/drawing/2014/main" id="{4BFADF91-3F27-E401-8EBD-2685A66D043A}"/>
                </a:ext>
              </a:extLst>
            </p:cNvPr>
            <p:cNvSpPr/>
            <p:nvPr/>
          </p:nvSpPr>
          <p:spPr>
            <a:xfrm>
              <a:off x="414508" y="1776413"/>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 name="Ristkülik 134">
              <a:hlinkClick r:id="" action="ppaction://macro?name=AppCalc"/>
              <a:extLst>
                <a:ext uri="{FF2B5EF4-FFF2-40B4-BE49-F238E27FC236}">
                  <a16:creationId xmlns:a16="http://schemas.microsoft.com/office/drawing/2014/main" id="{EF65A76B-C205-4B44-9BA8-455905CCBBAF}"/>
                </a:ext>
              </a:extLst>
            </p:cNvPr>
            <p:cNvSpPr/>
            <p:nvPr/>
          </p:nvSpPr>
          <p:spPr>
            <a:xfrm>
              <a:off x="414508" y="191140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3" name="Ristkülik 135">
              <a:hlinkClick r:id="" action="ppaction://macro?name=AppCalc"/>
              <a:extLst>
                <a:ext uri="{FF2B5EF4-FFF2-40B4-BE49-F238E27FC236}">
                  <a16:creationId xmlns:a16="http://schemas.microsoft.com/office/drawing/2014/main" id="{1979CF3D-E519-8298-D8FC-D87FDE3124E1}"/>
                </a:ext>
              </a:extLst>
            </p:cNvPr>
            <p:cNvSpPr/>
            <p:nvPr/>
          </p:nvSpPr>
          <p:spPr>
            <a:xfrm>
              <a:off x="555002"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4" name="Ristkülik 136">
              <a:hlinkClick r:id="" action="ppaction://macro?name=AppCalc"/>
              <a:extLst>
                <a:ext uri="{FF2B5EF4-FFF2-40B4-BE49-F238E27FC236}">
                  <a16:creationId xmlns:a16="http://schemas.microsoft.com/office/drawing/2014/main" id="{9BD66AA1-A59C-BEE7-F029-CFAE8837052C}"/>
                </a:ext>
              </a:extLst>
            </p:cNvPr>
            <p:cNvSpPr/>
            <p:nvPr/>
          </p:nvSpPr>
          <p:spPr>
            <a:xfrm>
              <a:off x="692501"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 name="Ristkülik 137">
              <a:hlinkClick r:id="" action="ppaction://macro?name=AppCalc"/>
              <a:extLst>
                <a:ext uri="{FF2B5EF4-FFF2-40B4-BE49-F238E27FC236}">
                  <a16:creationId xmlns:a16="http://schemas.microsoft.com/office/drawing/2014/main" id="{47A99A0A-BD2A-702D-516C-56B5C28D2E94}"/>
                </a:ext>
              </a:extLst>
            </p:cNvPr>
            <p:cNvSpPr/>
            <p:nvPr/>
          </p:nvSpPr>
          <p:spPr>
            <a:xfrm>
              <a:off x="821381"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6" name="Ristkülik 138">
              <a:hlinkClick r:id="" action="ppaction://macro?name=AppCalc"/>
              <a:extLst>
                <a:ext uri="{FF2B5EF4-FFF2-40B4-BE49-F238E27FC236}">
                  <a16:creationId xmlns:a16="http://schemas.microsoft.com/office/drawing/2014/main" id="{4BA1242A-A5BE-07D6-A349-DF288DACF544}"/>
                </a:ext>
              </a:extLst>
            </p:cNvPr>
            <p:cNvSpPr/>
            <p:nvPr/>
          </p:nvSpPr>
          <p:spPr>
            <a:xfrm>
              <a:off x="958880"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7" name="Ristkülik 139">
              <a:hlinkClick r:id="" action="ppaction://macro?name=AppCalc"/>
              <a:extLst>
                <a:ext uri="{FF2B5EF4-FFF2-40B4-BE49-F238E27FC236}">
                  <a16:creationId xmlns:a16="http://schemas.microsoft.com/office/drawing/2014/main" id="{82403CD4-974F-A447-C324-35623B2021CD}"/>
                </a:ext>
              </a:extLst>
            </p:cNvPr>
            <p:cNvSpPr/>
            <p:nvPr/>
          </p:nvSpPr>
          <p:spPr>
            <a:xfrm>
              <a:off x="414508" y="204639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 name="Ristkülik 140">
              <a:hlinkClick r:id="" action="ppaction://macro?name=AppCalc"/>
              <a:extLst>
                <a:ext uri="{FF2B5EF4-FFF2-40B4-BE49-F238E27FC236}">
                  <a16:creationId xmlns:a16="http://schemas.microsoft.com/office/drawing/2014/main" id="{D20844E4-174F-DCC2-9503-DC21AD7E0D1C}"/>
                </a:ext>
              </a:extLst>
            </p:cNvPr>
            <p:cNvSpPr/>
            <p:nvPr/>
          </p:nvSpPr>
          <p:spPr>
            <a:xfrm>
              <a:off x="555002"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9" name="Ristkülik 141">
              <a:hlinkClick r:id="" action="ppaction://macro?name=AppCalc"/>
              <a:extLst>
                <a:ext uri="{FF2B5EF4-FFF2-40B4-BE49-F238E27FC236}">
                  <a16:creationId xmlns:a16="http://schemas.microsoft.com/office/drawing/2014/main" id="{85A110AC-D4DE-2C63-551F-2474BF4A5F3D}"/>
                </a:ext>
              </a:extLst>
            </p:cNvPr>
            <p:cNvSpPr/>
            <p:nvPr/>
          </p:nvSpPr>
          <p:spPr>
            <a:xfrm>
              <a:off x="692501"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Ristkülik 142">
              <a:hlinkClick r:id="" action="ppaction://macro?name=AppCalc"/>
              <a:extLst>
                <a:ext uri="{FF2B5EF4-FFF2-40B4-BE49-F238E27FC236}">
                  <a16:creationId xmlns:a16="http://schemas.microsoft.com/office/drawing/2014/main" id="{DEB5CC92-0CE5-985D-A9E0-1D3201A3FC3D}"/>
                </a:ext>
              </a:extLst>
            </p:cNvPr>
            <p:cNvSpPr/>
            <p:nvPr/>
          </p:nvSpPr>
          <p:spPr>
            <a:xfrm>
              <a:off x="821381"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Ristkülik 143">
              <a:hlinkClick r:id="" action="ppaction://macro?name=AppCalc"/>
              <a:extLst>
                <a:ext uri="{FF2B5EF4-FFF2-40B4-BE49-F238E27FC236}">
                  <a16:creationId xmlns:a16="http://schemas.microsoft.com/office/drawing/2014/main" id="{70D7C4CA-C9B9-F4AF-00B4-8398CA424336}"/>
                </a:ext>
              </a:extLst>
            </p:cNvPr>
            <p:cNvSpPr/>
            <p:nvPr/>
          </p:nvSpPr>
          <p:spPr>
            <a:xfrm>
              <a:off x="958880"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Ristkülik 144">
              <a:hlinkClick r:id="" action="ppaction://macro?name=AppCalc"/>
              <a:extLst>
                <a:ext uri="{FF2B5EF4-FFF2-40B4-BE49-F238E27FC236}">
                  <a16:creationId xmlns:a16="http://schemas.microsoft.com/office/drawing/2014/main" id="{696C0AA2-0316-6E8A-349D-D18CDD6A824A}"/>
                </a:ext>
              </a:extLst>
            </p:cNvPr>
            <p:cNvSpPr/>
            <p:nvPr/>
          </p:nvSpPr>
          <p:spPr>
            <a:xfrm>
              <a:off x="414508" y="218137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Ristkülik 145">
              <a:hlinkClick r:id="" action="ppaction://macro?name=AppCalc"/>
              <a:extLst>
                <a:ext uri="{FF2B5EF4-FFF2-40B4-BE49-F238E27FC236}">
                  <a16:creationId xmlns:a16="http://schemas.microsoft.com/office/drawing/2014/main" id="{EC9BEBFE-8786-14FD-EA98-3A31444BE8CE}"/>
                </a:ext>
              </a:extLst>
            </p:cNvPr>
            <p:cNvSpPr/>
            <p:nvPr/>
          </p:nvSpPr>
          <p:spPr>
            <a:xfrm>
              <a:off x="555002"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Ristkülik 146">
              <a:hlinkClick r:id="" action="ppaction://macro?name=AppCalc"/>
              <a:extLst>
                <a:ext uri="{FF2B5EF4-FFF2-40B4-BE49-F238E27FC236}">
                  <a16:creationId xmlns:a16="http://schemas.microsoft.com/office/drawing/2014/main" id="{C53803B8-07E1-9BF6-7012-3A338B57724A}"/>
                </a:ext>
              </a:extLst>
            </p:cNvPr>
            <p:cNvSpPr/>
            <p:nvPr/>
          </p:nvSpPr>
          <p:spPr>
            <a:xfrm>
              <a:off x="692501"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Ristkülik 147">
              <a:hlinkClick r:id="" action="ppaction://macro?name=AppCalc"/>
              <a:extLst>
                <a:ext uri="{FF2B5EF4-FFF2-40B4-BE49-F238E27FC236}">
                  <a16:creationId xmlns:a16="http://schemas.microsoft.com/office/drawing/2014/main" id="{3DA34FAE-0D01-CC21-6A66-AFB43D43C4AA}"/>
                </a:ext>
              </a:extLst>
            </p:cNvPr>
            <p:cNvSpPr/>
            <p:nvPr/>
          </p:nvSpPr>
          <p:spPr>
            <a:xfrm>
              <a:off x="821381"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Ristkülik 148">
              <a:hlinkClick r:id="" action="ppaction://macro?name=AppCalc"/>
              <a:extLst>
                <a:ext uri="{FF2B5EF4-FFF2-40B4-BE49-F238E27FC236}">
                  <a16:creationId xmlns:a16="http://schemas.microsoft.com/office/drawing/2014/main" id="{A9823291-B191-6D79-3132-DFA09B267B7A}"/>
                </a:ext>
              </a:extLst>
            </p:cNvPr>
            <p:cNvSpPr/>
            <p:nvPr/>
          </p:nvSpPr>
          <p:spPr>
            <a:xfrm>
              <a:off x="958880" y="2181377"/>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Ristkülik 149">
              <a:hlinkClick r:id="" action="ppaction://macro?name=AppCalc"/>
              <a:extLst>
                <a:ext uri="{FF2B5EF4-FFF2-40B4-BE49-F238E27FC236}">
                  <a16:creationId xmlns:a16="http://schemas.microsoft.com/office/drawing/2014/main" id="{48DB69C7-3134-713B-D15A-9AE77CBBC224}"/>
                </a:ext>
              </a:extLst>
            </p:cNvPr>
            <p:cNvSpPr/>
            <p:nvPr/>
          </p:nvSpPr>
          <p:spPr>
            <a:xfrm>
              <a:off x="414508" y="2316364"/>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Ristkülik 150">
              <a:hlinkClick r:id="" action="ppaction://macro?name=AppCalc"/>
              <a:extLst>
                <a:ext uri="{FF2B5EF4-FFF2-40B4-BE49-F238E27FC236}">
                  <a16:creationId xmlns:a16="http://schemas.microsoft.com/office/drawing/2014/main" id="{B21D2809-F739-C3C8-D37C-F391C9D48A45}"/>
                </a:ext>
              </a:extLst>
            </p:cNvPr>
            <p:cNvSpPr/>
            <p:nvPr/>
          </p:nvSpPr>
          <p:spPr>
            <a:xfrm>
              <a:off x="555002" y="231636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Ristkülik 151">
              <a:hlinkClick r:id="" action="ppaction://macro?name=AppCalc"/>
              <a:extLst>
                <a:ext uri="{FF2B5EF4-FFF2-40B4-BE49-F238E27FC236}">
                  <a16:creationId xmlns:a16="http://schemas.microsoft.com/office/drawing/2014/main" id="{CF4F9824-90C1-F6BD-10C2-1AF4BF72B251}"/>
                </a:ext>
              </a:extLst>
            </p:cNvPr>
            <p:cNvSpPr/>
            <p:nvPr/>
          </p:nvSpPr>
          <p:spPr>
            <a:xfrm>
              <a:off x="692501" y="2316363"/>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50" name="AppShell:Icon" hidden="1">
            <a:extLst>
              <a:ext uri="{FF2B5EF4-FFF2-40B4-BE49-F238E27FC236}">
                <a16:creationId xmlns:a16="http://schemas.microsoft.com/office/drawing/2014/main" id="{E1DA9DC9-9F6D-1101-2C6C-C414CEEFB432}"/>
              </a:ext>
            </a:extLst>
          </p:cNvPr>
          <p:cNvGrpSpPr/>
          <p:nvPr/>
        </p:nvGrpSpPr>
        <p:grpSpPr>
          <a:xfrm>
            <a:off x="510988" y="421341"/>
            <a:ext cx="752400" cy="753035"/>
            <a:chOff x="358588" y="268941"/>
            <a:chExt cx="752400" cy="753035"/>
          </a:xfrm>
        </p:grpSpPr>
        <p:sp>
          <p:nvSpPr>
            <p:cNvPr id="51" name="Background">
              <a:hlinkClick r:id="" action="ppaction://macro?name=AppShell"/>
              <a:extLst>
                <a:ext uri="{FF2B5EF4-FFF2-40B4-BE49-F238E27FC236}">
                  <a16:creationId xmlns:a16="http://schemas.microsoft.com/office/drawing/2014/main" id="{824A78AE-60AE-D3AD-C46A-0ED25B951AD5}"/>
                </a:ext>
              </a:extLst>
            </p:cNvPr>
            <p:cNvSpPr/>
            <p:nvPr/>
          </p:nvSpPr>
          <p:spPr>
            <a:xfrm>
              <a:off x="358588" y="268941"/>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extBox 51">
              <a:hlinkClick r:id="" action="ppaction://macro?name=AppShell"/>
              <a:extLst>
                <a:ext uri="{FF2B5EF4-FFF2-40B4-BE49-F238E27FC236}">
                  <a16:creationId xmlns:a16="http://schemas.microsoft.com/office/drawing/2014/main" id="{A718895F-B89F-C330-42A9-41438FEE4CA2}"/>
                </a:ext>
              </a:extLst>
            </p:cNvPr>
            <p:cNvSpPr txBox="1"/>
            <p:nvPr/>
          </p:nvSpPr>
          <p:spPr>
            <a:xfrm>
              <a:off x="389964" y="322311"/>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grpSp>
      <p:grpSp>
        <p:nvGrpSpPr>
          <p:cNvPr id="53" name="AppSettings:Icon" hidden="1">
            <a:extLst>
              <a:ext uri="{FF2B5EF4-FFF2-40B4-BE49-F238E27FC236}">
                <a16:creationId xmlns:a16="http://schemas.microsoft.com/office/drawing/2014/main" id="{FC57CA3A-405D-3007-4E76-E1D5F481A817}"/>
              </a:ext>
            </a:extLst>
          </p:cNvPr>
          <p:cNvGrpSpPr/>
          <p:nvPr/>
        </p:nvGrpSpPr>
        <p:grpSpPr>
          <a:xfrm>
            <a:off x="519609" y="4687633"/>
            <a:ext cx="752400" cy="753035"/>
            <a:chOff x="367209" y="4535233"/>
            <a:chExt cx="752400" cy="753035"/>
          </a:xfrm>
        </p:grpSpPr>
        <p:sp>
          <p:nvSpPr>
            <p:cNvPr id="54" name="Background">
              <a:hlinkClick r:id="" action="ppaction://macro?name=AppSettings"/>
              <a:extLst>
                <a:ext uri="{FF2B5EF4-FFF2-40B4-BE49-F238E27FC236}">
                  <a16:creationId xmlns:a16="http://schemas.microsoft.com/office/drawing/2014/main" id="{B3C7279E-802F-013F-240B-F874810B1C0C}"/>
                </a:ext>
              </a:extLst>
            </p:cNvPr>
            <p:cNvSpPr/>
            <p:nvPr/>
          </p:nvSpPr>
          <p:spPr>
            <a:xfrm>
              <a:off x="367209" y="4535233"/>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Vabakuju: kujund 155">
              <a:hlinkClick r:id="" action="ppaction://macro?name=AppSettings"/>
              <a:extLst>
                <a:ext uri="{FF2B5EF4-FFF2-40B4-BE49-F238E27FC236}">
                  <a16:creationId xmlns:a16="http://schemas.microsoft.com/office/drawing/2014/main" id="{0F94390E-C749-6731-357F-6167A04EAD34}"/>
                </a:ext>
              </a:extLst>
            </p:cNvPr>
            <p:cNvSpPr/>
            <p:nvPr/>
          </p:nvSpPr>
          <p:spPr>
            <a:xfrm>
              <a:off x="412907" y="4591684"/>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6" name="Vabakuju: kujund 156">
              <a:hlinkClick r:id="" action="ppaction://macro?name=AppSettings"/>
              <a:extLst>
                <a:ext uri="{FF2B5EF4-FFF2-40B4-BE49-F238E27FC236}">
                  <a16:creationId xmlns:a16="http://schemas.microsoft.com/office/drawing/2014/main" id="{DA3F0096-D377-CE98-80F8-320C463FE0C2}"/>
                </a:ext>
              </a:extLst>
            </p:cNvPr>
            <p:cNvSpPr/>
            <p:nvPr/>
          </p:nvSpPr>
          <p:spPr>
            <a:xfrm>
              <a:off x="695563" y="4868464"/>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grpSp>
        <p:nvGrpSpPr>
          <p:cNvPr id="57" name="AppTaskmgr:Icon" hidden="1">
            <a:extLst>
              <a:ext uri="{FF2B5EF4-FFF2-40B4-BE49-F238E27FC236}">
                <a16:creationId xmlns:a16="http://schemas.microsoft.com/office/drawing/2014/main" id="{562E3735-787F-734E-18DB-F2BA2AC039FF}"/>
              </a:ext>
            </a:extLst>
          </p:cNvPr>
          <p:cNvGrpSpPr/>
          <p:nvPr/>
        </p:nvGrpSpPr>
        <p:grpSpPr>
          <a:xfrm>
            <a:off x="3189677" y="417355"/>
            <a:ext cx="752400" cy="753035"/>
            <a:chOff x="3037277" y="264955"/>
            <a:chExt cx="752400" cy="753035"/>
          </a:xfrm>
        </p:grpSpPr>
        <p:sp>
          <p:nvSpPr>
            <p:cNvPr id="58" name="Background">
              <a:hlinkClick r:id="" action="ppaction://macro?name=AppTaskmgr"/>
              <a:extLst>
                <a:ext uri="{FF2B5EF4-FFF2-40B4-BE49-F238E27FC236}">
                  <a16:creationId xmlns:a16="http://schemas.microsoft.com/office/drawing/2014/main" id="{5722264C-2AB6-623F-3D4C-15FCA234539B}"/>
                </a:ext>
              </a:extLst>
            </p:cNvPr>
            <p:cNvSpPr/>
            <p:nvPr/>
          </p:nvSpPr>
          <p:spPr>
            <a:xfrm>
              <a:off x="3037277" y="264955"/>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Ristkülik 160">
              <a:hlinkClick r:id="" action="ppaction://macro?name=AppTaskmgr"/>
              <a:extLst>
                <a:ext uri="{FF2B5EF4-FFF2-40B4-BE49-F238E27FC236}">
                  <a16:creationId xmlns:a16="http://schemas.microsoft.com/office/drawing/2014/main" id="{A7093F41-D3D6-11F1-A8F0-D5D136DDF765}"/>
                </a:ext>
              </a:extLst>
            </p:cNvPr>
            <p:cNvSpPr/>
            <p:nvPr/>
          </p:nvSpPr>
          <p:spPr>
            <a:xfrm>
              <a:off x="3165827" y="403125"/>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0" name="Ristkülik 161">
              <a:hlinkClick r:id="" action="ppaction://macro?name=AppTaskmgr"/>
              <a:extLst>
                <a:ext uri="{FF2B5EF4-FFF2-40B4-BE49-F238E27FC236}">
                  <a16:creationId xmlns:a16="http://schemas.microsoft.com/office/drawing/2014/main" id="{FD1125DE-E12E-085A-10D9-0B9B3069C55D}"/>
                </a:ext>
              </a:extLst>
            </p:cNvPr>
            <p:cNvSpPr/>
            <p:nvPr/>
          </p:nvSpPr>
          <p:spPr>
            <a:xfrm>
              <a:off x="3334102" y="563568"/>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61" name="AppGuess:Icon" hidden="1">
            <a:extLst>
              <a:ext uri="{FF2B5EF4-FFF2-40B4-BE49-F238E27FC236}">
                <a16:creationId xmlns:a16="http://schemas.microsoft.com/office/drawing/2014/main" id="{843E09BC-540D-E8EC-2E23-3A4A5247CAEC}"/>
              </a:ext>
            </a:extLst>
          </p:cNvPr>
          <p:cNvGrpSpPr/>
          <p:nvPr/>
        </p:nvGrpSpPr>
        <p:grpSpPr>
          <a:xfrm>
            <a:off x="3210633" y="3450747"/>
            <a:ext cx="752400" cy="753035"/>
            <a:chOff x="3058233" y="3298347"/>
            <a:chExt cx="752400" cy="753035"/>
          </a:xfrm>
        </p:grpSpPr>
        <p:sp>
          <p:nvSpPr>
            <p:cNvPr id="62" name="Background">
              <a:hlinkClick r:id="" action="ppaction://macro?name=AppGuess"/>
              <a:extLst>
                <a:ext uri="{FF2B5EF4-FFF2-40B4-BE49-F238E27FC236}">
                  <a16:creationId xmlns:a16="http://schemas.microsoft.com/office/drawing/2014/main" id="{97037968-45C0-CAC1-EBCE-D2B89298D3F8}"/>
                </a:ext>
              </a:extLst>
            </p:cNvPr>
            <p:cNvSpPr/>
            <p:nvPr/>
          </p:nvSpPr>
          <p:spPr>
            <a:xfrm>
              <a:off x="3058233" y="3298347"/>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3" name="TextBox 62">
              <a:hlinkClick r:id="" action="ppaction://macro?name=AppGuess"/>
              <a:extLst>
                <a:ext uri="{FF2B5EF4-FFF2-40B4-BE49-F238E27FC236}">
                  <a16:creationId xmlns:a16="http://schemas.microsoft.com/office/drawing/2014/main" id="{0F385A3E-47B0-1AC1-7F58-E0027B9E0C5E}"/>
                </a:ext>
              </a:extLst>
            </p:cNvPr>
            <p:cNvSpPr txBox="1"/>
            <p:nvPr/>
          </p:nvSpPr>
          <p:spPr>
            <a:xfrm>
              <a:off x="3083894" y="3408521"/>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grpSp>
      <p:grpSp>
        <p:nvGrpSpPr>
          <p:cNvPr id="512" name="AppPaint:Icon" hidden="1">
            <a:extLst>
              <a:ext uri="{FF2B5EF4-FFF2-40B4-BE49-F238E27FC236}">
                <a16:creationId xmlns:a16="http://schemas.microsoft.com/office/drawing/2014/main" id="{C71D92BD-2C84-1ADA-7ED4-AF7FECBC92B7}"/>
              </a:ext>
            </a:extLst>
          </p:cNvPr>
          <p:cNvGrpSpPr/>
          <p:nvPr/>
        </p:nvGrpSpPr>
        <p:grpSpPr>
          <a:xfrm>
            <a:off x="3254720" y="4872299"/>
            <a:ext cx="752400" cy="753035"/>
            <a:chOff x="3102320" y="4719899"/>
            <a:chExt cx="752400" cy="753035"/>
          </a:xfrm>
        </p:grpSpPr>
        <p:sp>
          <p:nvSpPr>
            <p:cNvPr id="513" name="Background">
              <a:hlinkClick r:id="" action="ppaction://macro?name=AppPaint"/>
              <a:extLst>
                <a:ext uri="{FF2B5EF4-FFF2-40B4-BE49-F238E27FC236}">
                  <a16:creationId xmlns:a16="http://schemas.microsoft.com/office/drawing/2014/main" id="{523F5C7B-419B-0478-0342-C5A986D90065}"/>
                </a:ext>
              </a:extLst>
            </p:cNvPr>
            <p:cNvSpPr/>
            <p:nvPr/>
          </p:nvSpPr>
          <p:spPr>
            <a:xfrm>
              <a:off x="3102320" y="471989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4" name="Ristkülik 173">
              <a:hlinkClick r:id="" action="ppaction://macro?name=AppPaint"/>
              <a:extLst>
                <a:ext uri="{FF2B5EF4-FFF2-40B4-BE49-F238E27FC236}">
                  <a16:creationId xmlns:a16="http://schemas.microsoft.com/office/drawing/2014/main" id="{F7E11013-EF45-F5CC-A34A-5A9577CCE439}"/>
                </a:ext>
              </a:extLst>
            </p:cNvPr>
            <p:cNvSpPr/>
            <p:nvPr/>
          </p:nvSpPr>
          <p:spPr>
            <a:xfrm>
              <a:off x="3180704" y="479023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5" name="Ristkülik 174">
              <a:hlinkClick r:id="" action="ppaction://macro?name=AppPaint"/>
              <a:extLst>
                <a:ext uri="{FF2B5EF4-FFF2-40B4-BE49-F238E27FC236}">
                  <a16:creationId xmlns:a16="http://schemas.microsoft.com/office/drawing/2014/main" id="{E4EDF47F-68EC-EEB2-C53A-86BDF9FA4523}"/>
                </a:ext>
              </a:extLst>
            </p:cNvPr>
            <p:cNvSpPr/>
            <p:nvPr/>
          </p:nvSpPr>
          <p:spPr>
            <a:xfrm>
              <a:off x="3476139" y="478327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6" name="Ristkülik 175">
              <a:hlinkClick r:id="" action="ppaction://macro?name=AppPaint"/>
              <a:extLst>
                <a:ext uri="{FF2B5EF4-FFF2-40B4-BE49-F238E27FC236}">
                  <a16:creationId xmlns:a16="http://schemas.microsoft.com/office/drawing/2014/main" id="{9C09C0F4-8334-9B94-0606-A5E349D98612}"/>
                </a:ext>
              </a:extLst>
            </p:cNvPr>
            <p:cNvSpPr/>
            <p:nvPr/>
          </p:nvSpPr>
          <p:spPr>
            <a:xfrm>
              <a:off x="3331281" y="493545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7" name="Ristkülik 176">
              <a:hlinkClick r:id="" action="ppaction://macro?name=AppPaint"/>
              <a:extLst>
                <a:ext uri="{FF2B5EF4-FFF2-40B4-BE49-F238E27FC236}">
                  <a16:creationId xmlns:a16="http://schemas.microsoft.com/office/drawing/2014/main" id="{92531E42-9B0B-0FDE-09E5-DB75C45AF97F}"/>
                </a:ext>
              </a:extLst>
            </p:cNvPr>
            <p:cNvSpPr/>
            <p:nvPr/>
          </p:nvSpPr>
          <p:spPr>
            <a:xfrm>
              <a:off x="3625305" y="493502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8" name="Ristkülik 177">
              <a:hlinkClick r:id="" action="ppaction://macro?name=AppPaint"/>
              <a:extLst>
                <a:ext uri="{FF2B5EF4-FFF2-40B4-BE49-F238E27FC236}">
                  <a16:creationId xmlns:a16="http://schemas.microsoft.com/office/drawing/2014/main" id="{A1F760AF-7455-6E32-7E4B-B7BE030BF999}"/>
                </a:ext>
              </a:extLst>
            </p:cNvPr>
            <p:cNvSpPr/>
            <p:nvPr/>
          </p:nvSpPr>
          <p:spPr>
            <a:xfrm>
              <a:off x="3480041" y="5082253"/>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9" name="Ristkülik 178">
              <a:hlinkClick r:id="" action="ppaction://macro?name=AppPaint"/>
              <a:extLst>
                <a:ext uri="{FF2B5EF4-FFF2-40B4-BE49-F238E27FC236}">
                  <a16:creationId xmlns:a16="http://schemas.microsoft.com/office/drawing/2014/main" id="{8D5A90A5-D45B-DC2F-2400-4F11ACF30A6B}"/>
                </a:ext>
              </a:extLst>
            </p:cNvPr>
            <p:cNvSpPr/>
            <p:nvPr/>
          </p:nvSpPr>
          <p:spPr>
            <a:xfrm>
              <a:off x="3479195" y="5229541"/>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520" name="AppNotes:Icon" hidden="1">
            <a:extLst>
              <a:ext uri="{FF2B5EF4-FFF2-40B4-BE49-F238E27FC236}">
                <a16:creationId xmlns:a16="http://schemas.microsoft.com/office/drawing/2014/main" id="{768C3D9B-4E65-FA8E-EF78-21128A0963DC}"/>
              </a:ext>
            </a:extLst>
          </p:cNvPr>
          <p:cNvGrpSpPr/>
          <p:nvPr/>
        </p:nvGrpSpPr>
        <p:grpSpPr>
          <a:xfrm>
            <a:off x="5727137" y="429298"/>
            <a:ext cx="752400" cy="753035"/>
            <a:chOff x="5574737" y="276898"/>
            <a:chExt cx="752400" cy="753035"/>
          </a:xfrm>
        </p:grpSpPr>
        <p:sp>
          <p:nvSpPr>
            <p:cNvPr id="521" name="Background">
              <a:hlinkClick r:id="" action="ppaction://macro?name=AppNotes"/>
              <a:extLst>
                <a:ext uri="{FF2B5EF4-FFF2-40B4-BE49-F238E27FC236}">
                  <a16:creationId xmlns:a16="http://schemas.microsoft.com/office/drawing/2014/main" id="{F25CC621-87C6-D294-78E6-7A66F2919DD1}"/>
                </a:ext>
              </a:extLst>
            </p:cNvPr>
            <p:cNvSpPr/>
            <p:nvPr/>
          </p:nvSpPr>
          <p:spPr>
            <a:xfrm>
              <a:off x="5574737" y="276898"/>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522" name="TextBox 521">
              <a:hlinkClick r:id="" action="ppaction://macro?name=AppNotes"/>
              <a:extLst>
                <a:ext uri="{FF2B5EF4-FFF2-40B4-BE49-F238E27FC236}">
                  <a16:creationId xmlns:a16="http://schemas.microsoft.com/office/drawing/2014/main" id="{27E28D89-A513-EA0A-BAE4-E37F8BA6CD6C}"/>
                </a:ext>
              </a:extLst>
            </p:cNvPr>
            <p:cNvSpPr txBox="1"/>
            <p:nvPr/>
          </p:nvSpPr>
          <p:spPr>
            <a:xfrm>
              <a:off x="5650899" y="302431"/>
              <a:ext cx="638175" cy="600164"/>
            </a:xfrm>
            <a:prstGeom prst="rect">
              <a:avLst/>
            </a:prstGeom>
            <a:noFill/>
          </p:spPr>
          <p:txBody>
            <a:bodyPr wrap="square" rtlCol="0">
              <a:spAutoFit/>
            </a:bodyPr>
            <a:lstStyle/>
            <a:p>
              <a:r>
                <a:rPr lang="et-EE" sz="1100" dirty="0"/>
                <a:t>__________________</a:t>
              </a:r>
            </a:p>
          </p:txBody>
        </p:sp>
      </p:grpSp>
      <p:grpSp>
        <p:nvGrpSpPr>
          <p:cNvPr id="523" name="AppPresentator:Icon" hidden="1">
            <a:extLst>
              <a:ext uri="{FF2B5EF4-FFF2-40B4-BE49-F238E27FC236}">
                <a16:creationId xmlns:a16="http://schemas.microsoft.com/office/drawing/2014/main" id="{C2220F1B-A9E5-47A0-2843-5770303494A8}"/>
              </a:ext>
            </a:extLst>
          </p:cNvPr>
          <p:cNvGrpSpPr/>
          <p:nvPr/>
        </p:nvGrpSpPr>
        <p:grpSpPr>
          <a:xfrm>
            <a:off x="493915" y="454389"/>
            <a:ext cx="752400" cy="753035"/>
            <a:chOff x="341515" y="301989"/>
            <a:chExt cx="752400" cy="753035"/>
          </a:xfrm>
        </p:grpSpPr>
        <p:sp>
          <p:nvSpPr>
            <p:cNvPr id="524" name="Background">
              <a:hlinkClick r:id="" action="ppaction://macro?name=AppPresentator"/>
              <a:extLst>
                <a:ext uri="{FF2B5EF4-FFF2-40B4-BE49-F238E27FC236}">
                  <a16:creationId xmlns:a16="http://schemas.microsoft.com/office/drawing/2014/main" id="{48569572-7527-44E1-9EDC-4AA0BF6AED48}"/>
                </a:ext>
              </a:extLst>
            </p:cNvPr>
            <p:cNvSpPr/>
            <p:nvPr/>
          </p:nvSpPr>
          <p:spPr>
            <a:xfrm>
              <a:off x="341515" y="301989"/>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525" name="Ristkülik 10">
              <a:hlinkClick r:id="" action="ppaction://macro?name=AppPresentator"/>
              <a:extLst>
                <a:ext uri="{FF2B5EF4-FFF2-40B4-BE49-F238E27FC236}">
                  <a16:creationId xmlns:a16="http://schemas.microsoft.com/office/drawing/2014/main" id="{7D1ED9FB-ED64-6028-04A4-795D56D7E09D}"/>
                </a:ext>
              </a:extLst>
            </p:cNvPr>
            <p:cNvSpPr/>
            <p:nvPr/>
          </p:nvSpPr>
          <p:spPr>
            <a:xfrm>
              <a:off x="443124" y="414344"/>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526" name="Sektor 9">
              <a:hlinkClick r:id="" action="ppaction://macro?name=AppPresentator"/>
              <a:extLst>
                <a:ext uri="{FF2B5EF4-FFF2-40B4-BE49-F238E27FC236}">
                  <a16:creationId xmlns:a16="http://schemas.microsoft.com/office/drawing/2014/main" id="{65549B0B-15C1-FE50-1088-F1693A6F678C}"/>
                </a:ext>
              </a:extLst>
            </p:cNvPr>
            <p:cNvSpPr/>
            <p:nvPr/>
          </p:nvSpPr>
          <p:spPr>
            <a:xfrm rot="16200000">
              <a:off x="712632" y="662962"/>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grpSp>
      <p:grpSp>
        <p:nvGrpSpPr>
          <p:cNvPr id="527" name="AppWords:Icon" hidden="1">
            <a:extLst>
              <a:ext uri="{FF2B5EF4-FFF2-40B4-BE49-F238E27FC236}">
                <a16:creationId xmlns:a16="http://schemas.microsoft.com/office/drawing/2014/main" id="{B5AC4BDB-461C-00E4-3A55-3F5307928F43}"/>
              </a:ext>
            </a:extLst>
          </p:cNvPr>
          <p:cNvGrpSpPr/>
          <p:nvPr/>
        </p:nvGrpSpPr>
        <p:grpSpPr>
          <a:xfrm>
            <a:off x="8924925" y="5461722"/>
            <a:ext cx="752400" cy="753035"/>
            <a:chOff x="8772525" y="5309322"/>
            <a:chExt cx="752400" cy="753035"/>
          </a:xfrm>
        </p:grpSpPr>
        <p:sp>
          <p:nvSpPr>
            <p:cNvPr id="528" name="Background">
              <a:hlinkClick r:id="" action="ppaction://macro?name=AppWords"/>
              <a:extLst>
                <a:ext uri="{FF2B5EF4-FFF2-40B4-BE49-F238E27FC236}">
                  <a16:creationId xmlns:a16="http://schemas.microsoft.com/office/drawing/2014/main" id="{9686DF11-ABD3-9CEC-3B10-1C1D05E7CBBE}"/>
                </a:ext>
              </a:extLst>
            </p:cNvPr>
            <p:cNvSpPr/>
            <p:nvPr/>
          </p:nvSpPr>
          <p:spPr>
            <a:xfrm>
              <a:off x="8772525" y="5309322"/>
              <a:ext cx="752400" cy="753035"/>
            </a:xfrm>
            <a:prstGeom prst="roundRect">
              <a:avLst>
                <a:gd name="adj" fmla="val 7135"/>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9" name="TextBox 528">
              <a:hlinkClick r:id="" action="ppaction://macro?name=AppWords"/>
              <a:extLst>
                <a:ext uri="{FF2B5EF4-FFF2-40B4-BE49-F238E27FC236}">
                  <a16:creationId xmlns:a16="http://schemas.microsoft.com/office/drawing/2014/main" id="{3505C7A1-AC85-31B7-4F3E-817A8E3E1027}"/>
                </a:ext>
              </a:extLst>
            </p:cNvPr>
            <p:cNvSpPr txBox="1"/>
            <p:nvPr/>
          </p:nvSpPr>
          <p:spPr>
            <a:xfrm>
              <a:off x="9155926" y="5476859"/>
              <a:ext cx="325546" cy="369332"/>
            </a:xfrm>
            <a:prstGeom prst="rect">
              <a:avLst/>
            </a:prstGeom>
            <a:noFill/>
          </p:spPr>
          <p:txBody>
            <a:bodyPr wrap="square" rtlCol="0">
              <a:spAutoFit/>
            </a:bodyPr>
            <a:lstStyle/>
            <a:p>
              <a:pPr algn="ctr"/>
              <a:r>
                <a:rPr lang="et-EE" dirty="0">
                  <a:solidFill>
                    <a:schemeClr val="accent4"/>
                  </a:solidFill>
                  <a:effectLst/>
                  <a:latin typeface="Wingdings" panose="05000000000000000000" pitchFamily="2" charset="2"/>
                </a:rPr>
                <a:t>!</a:t>
              </a:r>
            </a:p>
          </p:txBody>
        </p:sp>
        <p:sp>
          <p:nvSpPr>
            <p:cNvPr id="530" name="TextBox 529">
              <a:hlinkClick r:id="" action="ppaction://macro?name=AppWords"/>
              <a:extLst>
                <a:ext uri="{FF2B5EF4-FFF2-40B4-BE49-F238E27FC236}">
                  <a16:creationId xmlns:a16="http://schemas.microsoft.com/office/drawing/2014/main" id="{83D2490F-1051-9E0D-342B-98219FF637C8}"/>
                </a:ext>
              </a:extLst>
            </p:cNvPr>
            <p:cNvSpPr txBox="1"/>
            <p:nvPr/>
          </p:nvSpPr>
          <p:spPr>
            <a:xfrm>
              <a:off x="8811993" y="5564061"/>
              <a:ext cx="513116" cy="307777"/>
            </a:xfrm>
            <a:prstGeom prst="rect">
              <a:avLst/>
            </a:prstGeom>
            <a:noFill/>
          </p:spPr>
          <p:txBody>
            <a:bodyPr wrap="square" rtlCol="0">
              <a:spAutoFit/>
            </a:bodyPr>
            <a:lstStyle/>
            <a:p>
              <a:r>
                <a:rPr lang="et-EE" sz="1400" i="1" dirty="0">
                  <a:latin typeface="Lucida Calligraphy" panose="03010101010101010101" pitchFamily="66" charset="0"/>
                </a:rPr>
                <a:t>Aa</a:t>
              </a:r>
            </a:p>
          </p:txBody>
        </p:sp>
      </p:grpSp>
      <p:sp>
        <p:nvSpPr>
          <p:cNvPr id="531" name="AppShell:Properties" hidden="1">
            <a:extLst>
              <a:ext uri="{FF2B5EF4-FFF2-40B4-BE49-F238E27FC236}">
                <a16:creationId xmlns:a16="http://schemas.microsoft.com/office/drawing/2014/main" id="{C6A036E5-04AA-01D2-80FF-69A7421686E1}"/>
              </a:ext>
            </a:extLst>
          </p:cNvPr>
          <p:cNvSpPr txBox="1"/>
          <p:nvPr/>
        </p:nvSpPr>
        <p:spPr>
          <a:xfrm>
            <a:off x="358588" y="1344706"/>
            <a:ext cx="2689412" cy="369332"/>
          </a:xfrm>
          <a:prstGeom prst="rect">
            <a:avLst/>
          </a:prstGeom>
          <a:noFill/>
        </p:spPr>
        <p:txBody>
          <a:bodyPr wrap="square" rtlCol="0">
            <a:spAutoFit/>
          </a:bodyPr>
          <a:lstStyle/>
          <a:p>
            <a:r>
              <a:rPr lang="et-EE" dirty="0"/>
              <a:t>Administrators:Shell</a:t>
            </a:r>
          </a:p>
        </p:txBody>
      </p:sp>
      <p:sp>
        <p:nvSpPr>
          <p:cNvPr id="532" name="AppFiles:Properties" hidden="1">
            <a:extLst>
              <a:ext uri="{FF2B5EF4-FFF2-40B4-BE49-F238E27FC236}">
                <a16:creationId xmlns:a16="http://schemas.microsoft.com/office/drawing/2014/main" id="{4F6876B2-A327-D65E-B566-826EC72A0814}"/>
              </a:ext>
            </a:extLst>
          </p:cNvPr>
          <p:cNvSpPr txBox="1"/>
          <p:nvPr/>
        </p:nvSpPr>
        <p:spPr>
          <a:xfrm>
            <a:off x="373290" y="2704879"/>
            <a:ext cx="2689412" cy="369332"/>
          </a:xfrm>
          <a:prstGeom prst="rect">
            <a:avLst/>
          </a:prstGeom>
          <a:noFill/>
        </p:spPr>
        <p:txBody>
          <a:bodyPr wrap="square" rtlCol="0">
            <a:spAutoFit/>
          </a:bodyPr>
          <a:lstStyle/>
          <a:p>
            <a:r>
              <a:rPr lang="et-EE" dirty="0"/>
              <a:t>Administrators:Files</a:t>
            </a:r>
          </a:p>
        </p:txBody>
      </p:sp>
      <p:sp>
        <p:nvSpPr>
          <p:cNvPr id="533" name="AppWords:Properties" hidden="1">
            <a:extLst>
              <a:ext uri="{FF2B5EF4-FFF2-40B4-BE49-F238E27FC236}">
                <a16:creationId xmlns:a16="http://schemas.microsoft.com/office/drawing/2014/main" id="{3D31ED38-49D4-AF12-2C99-60A6E023D921}"/>
              </a:ext>
            </a:extLst>
          </p:cNvPr>
          <p:cNvSpPr txBox="1"/>
          <p:nvPr/>
        </p:nvSpPr>
        <p:spPr>
          <a:xfrm>
            <a:off x="8924925" y="6284830"/>
            <a:ext cx="2689412" cy="369332"/>
          </a:xfrm>
          <a:prstGeom prst="rect">
            <a:avLst/>
          </a:prstGeom>
          <a:noFill/>
        </p:spPr>
        <p:txBody>
          <a:bodyPr wrap="square" rtlCol="0">
            <a:spAutoFit/>
          </a:bodyPr>
          <a:lstStyle/>
          <a:p>
            <a:r>
              <a:rPr lang="et-EE" dirty="0"/>
              <a:t>Everyone:Words</a:t>
            </a:r>
          </a:p>
        </p:txBody>
      </p:sp>
      <p:grpSp>
        <p:nvGrpSpPr>
          <p:cNvPr id="534" name="/Users/Admin/Theme.thm" hidden="1">
            <a:extLst>
              <a:ext uri="{FF2B5EF4-FFF2-40B4-BE49-F238E27FC236}">
                <a16:creationId xmlns:a16="http://schemas.microsoft.com/office/drawing/2014/main" id="{E1DE5489-25F5-3F03-7D43-18F77899161D}"/>
              </a:ext>
            </a:extLst>
          </p:cNvPr>
          <p:cNvGrpSpPr/>
          <p:nvPr/>
        </p:nvGrpSpPr>
        <p:grpSpPr>
          <a:xfrm>
            <a:off x="152400" y="152400"/>
            <a:ext cx="7302500" cy="4965700"/>
            <a:chOff x="3813267" y="1964028"/>
            <a:chExt cx="4565466" cy="3199643"/>
          </a:xfrm>
        </p:grpSpPr>
        <p:sp>
          <p:nvSpPr>
            <p:cNvPr id="535" name="WindowFrame">
              <a:extLst>
                <a:ext uri="{FF2B5EF4-FFF2-40B4-BE49-F238E27FC236}">
                  <a16:creationId xmlns:a16="http://schemas.microsoft.com/office/drawing/2014/main" id="{8D27188E-19E4-7D43-2B74-4F0C83737836}"/>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36" name="Window">
              <a:extLst>
                <a:ext uri="{FF2B5EF4-FFF2-40B4-BE49-F238E27FC236}">
                  <a16:creationId xmlns:a16="http://schemas.microsoft.com/office/drawing/2014/main" id="{870A3FF6-F091-9634-4526-4955D86D5FB1}"/>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537" name="WindowTitle">
              <a:hlinkHover r:id="" action="ppaction://macro?name=MovableWindow"/>
              <a:extLst>
                <a:ext uri="{FF2B5EF4-FFF2-40B4-BE49-F238E27FC236}">
                  <a16:creationId xmlns:a16="http://schemas.microsoft.com/office/drawing/2014/main" id="{B97ED976-A611-108D-CE12-958F1DD1C2D3}"/>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538" name="Close">
              <a:hlinkClick r:id="" action="ppaction://macro?name=CloseWindow"/>
              <a:extLst>
                <a:ext uri="{FF2B5EF4-FFF2-40B4-BE49-F238E27FC236}">
                  <a16:creationId xmlns:a16="http://schemas.microsoft.com/office/drawing/2014/main" id="{5F37F79E-A9E5-1764-7767-C5DAF1B96D99}"/>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539" name="Handle">
              <a:hlinkHover r:id="" action="ppaction://macro?name=ResizingWindow"/>
              <a:extLst>
                <a:ext uri="{FF2B5EF4-FFF2-40B4-BE49-F238E27FC236}">
                  <a16:creationId xmlns:a16="http://schemas.microsoft.com/office/drawing/2014/main" id="{D078EDDF-9D3C-3CBF-D473-BF038D8DDC2C}"/>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0" name="Minimize">
              <a:hlinkClick r:id="" action="ppaction://macro?name=MinimizeWindow"/>
              <a:extLst>
                <a:ext uri="{FF2B5EF4-FFF2-40B4-BE49-F238E27FC236}">
                  <a16:creationId xmlns:a16="http://schemas.microsoft.com/office/drawing/2014/main" id="{B94B2DC2-EDC4-C271-580E-E0011158EC48}"/>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541" name="AppGallery:Properties" hidden="1">
            <a:extLst>
              <a:ext uri="{FF2B5EF4-FFF2-40B4-BE49-F238E27FC236}">
                <a16:creationId xmlns:a16="http://schemas.microsoft.com/office/drawing/2014/main" id="{C47F8479-4977-1159-E80E-B2A02195A309}"/>
              </a:ext>
            </a:extLst>
          </p:cNvPr>
          <p:cNvSpPr txBox="1"/>
          <p:nvPr/>
        </p:nvSpPr>
        <p:spPr>
          <a:xfrm>
            <a:off x="8703712" y="6200026"/>
            <a:ext cx="2689412" cy="369332"/>
          </a:xfrm>
          <a:prstGeom prst="rect">
            <a:avLst/>
          </a:prstGeom>
          <a:noFill/>
        </p:spPr>
        <p:txBody>
          <a:bodyPr wrap="square" rtlCol="0">
            <a:spAutoFit/>
          </a:bodyPr>
          <a:lstStyle/>
          <a:p>
            <a:r>
              <a:rPr lang="et-EE">
                <a:latin typeface="Candara" panose="020E0502030303020204" pitchFamily="34" charset="0"/>
              </a:rPr>
              <a:t>Everyone:Gallery</a:t>
            </a:r>
            <a:endParaRPr lang="et-EE" dirty="0">
              <a:latin typeface="Candara" panose="020E0502030303020204" pitchFamily="34" charset="0"/>
            </a:endParaRPr>
          </a:p>
        </p:txBody>
      </p:sp>
      <p:grpSp>
        <p:nvGrpSpPr>
          <p:cNvPr id="542" name="AppGallery:Icon" hidden="1">
            <a:extLst>
              <a:ext uri="{FF2B5EF4-FFF2-40B4-BE49-F238E27FC236}">
                <a16:creationId xmlns:a16="http://schemas.microsoft.com/office/drawing/2014/main" id="{A8ADD9EB-A1BB-72E3-83BA-433FBE1D7AE6}"/>
              </a:ext>
            </a:extLst>
          </p:cNvPr>
          <p:cNvGrpSpPr/>
          <p:nvPr/>
        </p:nvGrpSpPr>
        <p:grpSpPr>
          <a:xfrm>
            <a:off x="8772525" y="5309322"/>
            <a:ext cx="752400" cy="753035"/>
            <a:chOff x="8620125" y="5156922"/>
            <a:chExt cx="752400" cy="753035"/>
          </a:xfrm>
        </p:grpSpPr>
        <p:sp>
          <p:nvSpPr>
            <p:cNvPr id="543" name="Background">
              <a:hlinkClick r:id="" action="ppaction://macro?name=AppGallery"/>
              <a:extLst>
                <a:ext uri="{FF2B5EF4-FFF2-40B4-BE49-F238E27FC236}">
                  <a16:creationId xmlns:a16="http://schemas.microsoft.com/office/drawing/2014/main" id="{61FA07D3-B66B-970A-98DC-6EEFA8F8F758}"/>
                </a:ext>
              </a:extLst>
            </p:cNvPr>
            <p:cNvSpPr/>
            <p:nvPr/>
          </p:nvSpPr>
          <p:spPr>
            <a:xfrm>
              <a:off x="8620125" y="5156922"/>
              <a:ext cx="752400" cy="753035"/>
            </a:xfrm>
            <a:prstGeom prst="roundRect">
              <a:avLst>
                <a:gd name="adj" fmla="val 7135"/>
              </a:avLst>
            </a:prstGeom>
            <a:gradFill>
              <a:gsLst>
                <a:gs pos="51000">
                  <a:schemeClr val="bg2"/>
                </a:gs>
                <a:gs pos="100000">
                  <a:schemeClr val="bg2"/>
                </a:gs>
                <a:gs pos="50000">
                  <a:schemeClr val="bg2">
                    <a:lumMod val="60000"/>
                    <a:lumOff val="40000"/>
                  </a:schemeClr>
                </a:gs>
                <a:gs pos="0">
                  <a:schemeClr val="bg2">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4" name="Rectangle 543">
              <a:hlinkClick r:id="" action="ppaction://macro?name=AppGallery"/>
              <a:extLst>
                <a:ext uri="{FF2B5EF4-FFF2-40B4-BE49-F238E27FC236}">
                  <a16:creationId xmlns:a16="http://schemas.microsoft.com/office/drawing/2014/main" id="{2B35D50F-EA99-6C48-7D5E-7FCC4B3780F9}"/>
                </a:ext>
              </a:extLst>
            </p:cNvPr>
            <p:cNvSpPr/>
            <p:nvPr/>
          </p:nvSpPr>
          <p:spPr>
            <a:xfrm>
              <a:off x="8772663" y="5305990"/>
              <a:ext cx="228242" cy="22824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5" name="Rectangle 544">
              <a:hlinkClick r:id="" action="ppaction://macro?name=AppGallery"/>
              <a:extLst>
                <a:ext uri="{FF2B5EF4-FFF2-40B4-BE49-F238E27FC236}">
                  <a16:creationId xmlns:a16="http://schemas.microsoft.com/office/drawing/2014/main" id="{EB3E8B45-6CB8-E2DE-17E5-0168F6ED3D12}"/>
                </a:ext>
              </a:extLst>
            </p:cNvPr>
            <p:cNvSpPr/>
            <p:nvPr/>
          </p:nvSpPr>
          <p:spPr>
            <a:xfrm>
              <a:off x="9000905" y="5305990"/>
              <a:ext cx="228242" cy="228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6" name="Rectangle 545">
              <a:hlinkClick r:id="" action="ppaction://macro?name=AppGallery"/>
              <a:extLst>
                <a:ext uri="{FF2B5EF4-FFF2-40B4-BE49-F238E27FC236}">
                  <a16:creationId xmlns:a16="http://schemas.microsoft.com/office/drawing/2014/main" id="{E69D8DB8-1606-0279-D569-D4FD1BF10627}"/>
                </a:ext>
              </a:extLst>
            </p:cNvPr>
            <p:cNvSpPr/>
            <p:nvPr/>
          </p:nvSpPr>
          <p:spPr>
            <a:xfrm>
              <a:off x="8772663" y="5534232"/>
              <a:ext cx="228242" cy="22824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7" name="Rectangle 546">
              <a:hlinkClick r:id="" action="ppaction://macro?name=AppGallery"/>
              <a:extLst>
                <a:ext uri="{FF2B5EF4-FFF2-40B4-BE49-F238E27FC236}">
                  <a16:creationId xmlns:a16="http://schemas.microsoft.com/office/drawing/2014/main" id="{843D7014-EEC6-3B27-2E2C-F227D2CAEC64}"/>
                </a:ext>
              </a:extLst>
            </p:cNvPr>
            <p:cNvSpPr/>
            <p:nvPr/>
          </p:nvSpPr>
          <p:spPr>
            <a:xfrm>
              <a:off x="9000905" y="5534232"/>
              <a:ext cx="228242" cy="22824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9" name="AppWelcome:Properties" hidden="1">
            <a:extLst>
              <a:ext uri="{FF2B5EF4-FFF2-40B4-BE49-F238E27FC236}">
                <a16:creationId xmlns:a16="http://schemas.microsoft.com/office/drawing/2014/main" id="{67A7AA06-1044-F51A-1AA3-E8CD48606D6A}"/>
              </a:ext>
            </a:extLst>
          </p:cNvPr>
          <p:cNvSpPr txBox="1"/>
          <p:nvPr/>
        </p:nvSpPr>
        <p:spPr>
          <a:xfrm>
            <a:off x="8551312" y="6047626"/>
            <a:ext cx="2689412" cy="646331"/>
          </a:xfrm>
          <a:prstGeom prst="rect">
            <a:avLst/>
          </a:prstGeom>
          <a:noFill/>
        </p:spPr>
        <p:txBody>
          <a:bodyPr wrap="square" rtlCol="0">
            <a:spAutoFit/>
          </a:bodyPr>
          <a:lstStyle/>
          <a:p>
            <a:r>
              <a:rPr lang="et-EE">
                <a:latin typeface="Candara" panose="020E0502030303020204" pitchFamily="34" charset="0"/>
              </a:rPr>
              <a:t>Everyone:Welcome to Sunlight!</a:t>
            </a:r>
            <a:endParaRPr lang="et-EE" dirty="0">
              <a:latin typeface="Candara" panose="020E0502030303020204" pitchFamily="34" charset="0"/>
            </a:endParaRPr>
          </a:p>
        </p:txBody>
      </p:sp>
      <p:grpSp>
        <p:nvGrpSpPr>
          <p:cNvPr id="20" name="AppWelcome:Icon" hidden="1">
            <a:extLst>
              <a:ext uri="{FF2B5EF4-FFF2-40B4-BE49-F238E27FC236}">
                <a16:creationId xmlns:a16="http://schemas.microsoft.com/office/drawing/2014/main" id="{6FE6CC91-0793-76D8-9F17-8C0BC93AD88A}"/>
              </a:ext>
            </a:extLst>
          </p:cNvPr>
          <p:cNvGrpSpPr/>
          <p:nvPr/>
        </p:nvGrpSpPr>
        <p:grpSpPr>
          <a:xfrm>
            <a:off x="8620125" y="5156922"/>
            <a:ext cx="752400" cy="753035"/>
            <a:chOff x="8620125" y="5156922"/>
            <a:chExt cx="752400" cy="753035"/>
          </a:xfrm>
        </p:grpSpPr>
        <p:sp>
          <p:nvSpPr>
            <p:cNvPr id="21" name="Background">
              <a:hlinkClick r:id="" action="ppaction://macro?name=AppWelcome"/>
              <a:extLst>
                <a:ext uri="{FF2B5EF4-FFF2-40B4-BE49-F238E27FC236}">
                  <a16:creationId xmlns:a16="http://schemas.microsoft.com/office/drawing/2014/main" id="{2A0B5681-3123-7DCE-AB47-2F0F6B895504}"/>
                </a:ext>
              </a:extLst>
            </p:cNvPr>
            <p:cNvSpPr/>
            <p:nvPr/>
          </p:nvSpPr>
          <p:spPr>
            <a:xfrm>
              <a:off x="8620125" y="5156922"/>
              <a:ext cx="752400" cy="753035"/>
            </a:xfrm>
            <a:prstGeom prst="roundRect">
              <a:avLst>
                <a:gd name="adj" fmla="val 713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Bootlogo">
              <a:hlinkClick r:id="" action="ppaction://macro?name=AppWelcome"/>
              <a:extLst>
                <a:ext uri="{FF2B5EF4-FFF2-40B4-BE49-F238E27FC236}">
                  <a16:creationId xmlns:a16="http://schemas.microsoft.com/office/drawing/2014/main" id="{9DD577C3-AD4E-7531-8B96-CE82B9EFAA46}"/>
                </a:ext>
              </a:extLst>
            </p:cNvPr>
            <p:cNvSpPr/>
            <p:nvPr/>
          </p:nvSpPr>
          <p:spPr>
            <a:xfrm>
              <a:off x="8737824" y="5264734"/>
              <a:ext cx="517002" cy="53741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sp>
        <p:nvSpPr>
          <p:cNvPr id="549" name="AppHelp:Properties" hidden="1">
            <a:extLst>
              <a:ext uri="{FF2B5EF4-FFF2-40B4-BE49-F238E27FC236}">
                <a16:creationId xmlns:a16="http://schemas.microsoft.com/office/drawing/2014/main" id="{F89F8480-0344-01BA-6A55-C6F0C8B7A05B}"/>
              </a:ext>
            </a:extLst>
          </p:cNvPr>
          <p:cNvSpPr txBox="1"/>
          <p:nvPr/>
        </p:nvSpPr>
        <p:spPr>
          <a:xfrm>
            <a:off x="8551312" y="6047626"/>
            <a:ext cx="2689412" cy="369332"/>
          </a:xfrm>
          <a:prstGeom prst="rect">
            <a:avLst/>
          </a:prstGeom>
          <a:noFill/>
        </p:spPr>
        <p:txBody>
          <a:bodyPr wrap="square" rtlCol="0">
            <a:spAutoFit/>
          </a:bodyPr>
          <a:lstStyle/>
          <a:p>
            <a:r>
              <a:rPr lang="et-EE">
                <a:latin typeface="Candara" panose="020E0502030303020204" pitchFamily="34" charset="0"/>
              </a:rPr>
              <a:t>Everyone:Help</a:t>
            </a:r>
            <a:endParaRPr lang="et-EE" dirty="0">
              <a:latin typeface="Candara" panose="020E0502030303020204" pitchFamily="34" charset="0"/>
            </a:endParaRPr>
          </a:p>
        </p:txBody>
      </p:sp>
      <p:grpSp>
        <p:nvGrpSpPr>
          <p:cNvPr id="556" name="AppHelp:Icon" hidden="1">
            <a:extLst>
              <a:ext uri="{FF2B5EF4-FFF2-40B4-BE49-F238E27FC236}">
                <a16:creationId xmlns:a16="http://schemas.microsoft.com/office/drawing/2014/main" id="{38F5B787-65FF-6CAA-DDB7-4073E1950C99}"/>
              </a:ext>
            </a:extLst>
          </p:cNvPr>
          <p:cNvGrpSpPr/>
          <p:nvPr/>
        </p:nvGrpSpPr>
        <p:grpSpPr>
          <a:xfrm>
            <a:off x="9077325" y="5614122"/>
            <a:ext cx="752400" cy="753035"/>
            <a:chOff x="8924925" y="5461722"/>
            <a:chExt cx="752400" cy="753035"/>
          </a:xfrm>
        </p:grpSpPr>
        <p:sp>
          <p:nvSpPr>
            <p:cNvPr id="557" name="Background">
              <a:hlinkClick r:id="" action="ppaction://macro?name=AppHelp"/>
              <a:extLst>
                <a:ext uri="{FF2B5EF4-FFF2-40B4-BE49-F238E27FC236}">
                  <a16:creationId xmlns:a16="http://schemas.microsoft.com/office/drawing/2014/main" id="{35F71A0B-BE96-2439-5D61-D72A11DB79BC}"/>
                </a:ext>
              </a:extLst>
            </p:cNvPr>
            <p:cNvSpPr/>
            <p:nvPr/>
          </p:nvSpPr>
          <p:spPr>
            <a:xfrm>
              <a:off x="8924925" y="5461722"/>
              <a:ext cx="752400" cy="753035"/>
            </a:xfrm>
            <a:prstGeom prst="roundRect">
              <a:avLst>
                <a:gd name="adj" fmla="val 7135"/>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8" name="Oval 557">
              <a:hlinkClick r:id="" action="ppaction://macro?name=AppHelp"/>
              <a:extLst>
                <a:ext uri="{FF2B5EF4-FFF2-40B4-BE49-F238E27FC236}">
                  <a16:creationId xmlns:a16="http://schemas.microsoft.com/office/drawing/2014/main" id="{945BF752-D50C-CA90-BB32-20C43FF9474F}"/>
                </a:ext>
              </a:extLst>
            </p:cNvPr>
            <p:cNvSpPr/>
            <p:nvPr/>
          </p:nvSpPr>
          <p:spPr>
            <a:xfrm>
              <a:off x="9007535" y="5544649"/>
              <a:ext cx="587180" cy="587180"/>
            </a:xfrm>
            <a:prstGeom prst="ellipse">
              <a:avLst/>
            </a:prstGeom>
            <a:solidFill>
              <a:schemeClr val="accent5"/>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600" dirty="0">
                  <a:effectLst>
                    <a:glow rad="228600">
                      <a:schemeClr val="accent5">
                        <a:satMod val="175000"/>
                        <a:alpha val="40000"/>
                      </a:schemeClr>
                    </a:glow>
                  </a:effectLst>
                </a:rPr>
                <a:t>?</a:t>
              </a:r>
            </a:p>
          </p:txBody>
        </p:sp>
      </p:grpSp>
    </p:spTree>
    <p:controls>
      <mc:AlternateContent xmlns:mc="http://schemas.openxmlformats.org/markup-compatibility/2006">
        <mc:Choice xmlns:v="urn:schemas-microsoft-com:vml" Requires="v">
          <p:control name="AxHelper" r:id="rId1" imgW="914400" imgH="914400"/>
        </mc:Choice>
        <mc:Fallback>
          <p:control name="AxHelper" r:id="rId1" imgW="914400" imgH="914400">
            <p:pic>
              <p:nvPicPr>
                <p:cNvPr id="615" name="AxHelper" hidden="1">
                  <a:extLst>
                    <a:ext uri="{FF2B5EF4-FFF2-40B4-BE49-F238E27FC236}">
                      <a16:creationId xmlns:a16="http://schemas.microsoft.com/office/drawing/2014/main" id="{AF9858D5-384A-6BF2-B4EE-953BF7631209}"/>
                    </a:ext>
                  </a:extLst>
                </p:cNvPr>
                <p:cNvPicPr>
                  <a:picLocks/>
                </p:cNvPicPr>
                <p:nvPr/>
              </p:nvPicPr>
              <p:blipFill>
                <a:blip r:embed="rId5"/>
                <a:stretch>
                  <a:fillRect/>
                </a:stretch>
              </p:blipFill>
              <p:spPr>
                <a:xfrm>
                  <a:off x="10865131" y="1376972"/>
                  <a:ext cx="914400" cy="914400"/>
                </a:xfrm>
                <a:prstGeom prst="rect">
                  <a:avLst/>
                </a:prstGeom>
              </p:spPr>
            </p:pic>
          </p:control>
        </mc:Fallback>
      </mc:AlternateContent>
      <mc:AlternateContent xmlns:mc="http://schemas.openxmlformats.org/markup-compatibility/2006">
        <mc:Choice xmlns:v="urn:schemas-microsoft-com:vml" Requires="v">
          <p:control name="Label1" r:id="rId2" imgW="914400" imgH="914400"/>
        </mc:Choice>
        <mc:Fallback>
          <p:control name="Label1" r:id="rId2" imgW="914400" imgH="914400">
            <p:pic>
              <p:nvPicPr>
                <p:cNvPr id="548" name="Label1" hidden="1">
                  <a:extLst>
                    <a:ext uri="{FF2B5EF4-FFF2-40B4-BE49-F238E27FC236}">
                      <a16:creationId xmlns:a16="http://schemas.microsoft.com/office/drawing/2014/main" id="{32C4A9DD-C015-05A9-A5BB-00A5FB57F747}"/>
                    </a:ext>
                  </a:extLst>
                </p:cNvPr>
                <p:cNvPicPr>
                  <a:picLocks/>
                </p:cNvPicPr>
                <p:nvPr/>
              </p:nvPicPr>
              <p:blipFill>
                <a:blip r:embed="rId5"/>
                <a:stretch>
                  <a:fillRect/>
                </a:stretch>
              </p:blipFill>
              <p:spPr>
                <a:xfrm>
                  <a:off x="11277600" y="-1078026"/>
                  <a:ext cx="914400" cy="914400"/>
                </a:xfrm>
                <a:prstGeom prst="rect">
                  <a:avLst/>
                </a:prstGeom>
              </p:spPr>
            </p:pic>
          </p:control>
        </mc:Fallback>
      </mc:AlternateContent>
    </p:controls>
    <p:extLst>
      <p:ext uri="{BB962C8B-B14F-4D97-AF65-F5344CB8AC3E}">
        <p14:creationId xmlns:p14="http://schemas.microsoft.com/office/powerpoint/2010/main" val="367125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otlogo">
            <a:extLst>
              <a:ext uri="{FF2B5EF4-FFF2-40B4-BE49-F238E27FC236}">
                <a16:creationId xmlns:a16="http://schemas.microsoft.com/office/drawing/2014/main" id="{A47C15AA-3016-1899-5BF5-AC83F0E2B5A2}"/>
              </a:ext>
            </a:extLst>
          </p:cNvPr>
          <p:cNvSpPr/>
          <p:nvPr/>
        </p:nvSpPr>
        <p:spPr>
          <a:xfrm flipV="1">
            <a:off x="6073139" y="3052313"/>
            <a:ext cx="45720" cy="47524"/>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rgbClr val="FFC000">
                  <a:alpha val="0"/>
                </a:srgbClr>
              </a:gs>
            </a:gsLst>
            <a:lin ang="13500000" scaled="1"/>
            <a:tileRect/>
          </a:gradFill>
          <a:ln w="12700" cap="flat" cmpd="sng" algn="ctr">
            <a:noFill/>
            <a:prstDash val="solid"/>
            <a:miter lim="800000"/>
          </a:ln>
          <a:effectLst/>
          <a:scene3d>
            <a:camera prst="orthographicFront">
              <a:rot lat="5400000" lon="5400000" rev="5400000"/>
            </a:camera>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79408FC1-5BA8-71D1-EC71-B86EB83B472F}"/>
              </a:ext>
            </a:extLst>
          </p:cNvPr>
          <p:cNvSpPr txBox="1"/>
          <p:nvPr/>
        </p:nvSpPr>
        <p:spPr>
          <a:xfrm>
            <a:off x="566012" y="4519543"/>
            <a:ext cx="3815488" cy="707886"/>
          </a:xfrm>
          <a:prstGeom prst="rect">
            <a:avLst/>
          </a:prstGeom>
          <a:noFill/>
        </p:spPr>
        <p:txBody>
          <a:bodyPr wrap="square" rtlCol="0">
            <a:spAutoFit/>
          </a:bodyPr>
          <a:lstStyle/>
          <a:p>
            <a:r>
              <a:rPr lang="et-EE" sz="4000" dirty="0">
                <a:solidFill>
                  <a:schemeClr val="bg1"/>
                </a:solidFill>
                <a:latin typeface="Candara" panose="020E0502030303020204" pitchFamily="34" charset="0"/>
              </a:rPr>
              <a:t>Restarting…</a:t>
            </a:r>
          </a:p>
        </p:txBody>
      </p:sp>
      <p:sp>
        <p:nvSpPr>
          <p:cNvPr id="4" name="Vabakuju kujund 3">
            <a:extLst>
              <a:ext uri="{FF2B5EF4-FFF2-40B4-BE49-F238E27FC236}">
                <a16:creationId xmlns:a16="http://schemas.microsoft.com/office/drawing/2014/main" id="{9ED0F9C4-0957-4688-3527-326B818E2E34}"/>
              </a:ext>
            </a:extLst>
          </p:cNvPr>
          <p:cNvSpPr/>
          <p:nvPr/>
        </p:nvSpPr>
        <p:spPr>
          <a:xfrm>
            <a:off x="-938772" y="81280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 name="Vabakuju kujund 4">
            <a:extLst>
              <a:ext uri="{FF2B5EF4-FFF2-40B4-BE49-F238E27FC236}">
                <a16:creationId xmlns:a16="http://schemas.microsoft.com/office/drawing/2014/main" id="{714FAE0D-9FCA-19A5-A2A6-4634472D892A}"/>
              </a:ext>
            </a:extLst>
          </p:cNvPr>
          <p:cNvSpPr/>
          <p:nvPr/>
        </p:nvSpPr>
        <p:spPr>
          <a:xfrm>
            <a:off x="2140812" y="-193888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 name="Vabakuju kujund 5">
            <a:extLst>
              <a:ext uri="{FF2B5EF4-FFF2-40B4-BE49-F238E27FC236}">
                <a16:creationId xmlns:a16="http://schemas.microsoft.com/office/drawing/2014/main" id="{B0A70DC5-7596-E8EF-AA55-C740371F81E9}"/>
              </a:ext>
            </a:extLst>
          </p:cNvPr>
          <p:cNvSpPr/>
          <p:nvPr/>
        </p:nvSpPr>
        <p:spPr>
          <a:xfrm>
            <a:off x="6950108" y="605716"/>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7" name="Vabakuju kujund 6">
            <a:extLst>
              <a:ext uri="{FF2B5EF4-FFF2-40B4-BE49-F238E27FC236}">
                <a16:creationId xmlns:a16="http://schemas.microsoft.com/office/drawing/2014/main" id="{7D671B57-96A9-8D70-709C-1446A472A1FF}"/>
              </a:ext>
            </a:extLst>
          </p:cNvPr>
          <p:cNvSpPr/>
          <p:nvPr/>
        </p:nvSpPr>
        <p:spPr>
          <a:xfrm>
            <a:off x="9228495" y="-178223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A0ADAC91-D3B1-AE48-66D9-01750EF8C49B}"/>
                    </a:ext>
                  </a:extLst>
                </p:cNvPr>
                <p:cNvPicPr>
                  <a:picLocks/>
                </p:cNvPicPr>
                <p:nvPr/>
              </p:nvPicPr>
              <p:blipFill>
                <a:blip r:embed="rId3"/>
                <a:stretch>
                  <a:fillRect/>
                </a:stretch>
              </p:blipFill>
              <p:spPr>
                <a:xfrm>
                  <a:off x="-179388" y="2133600"/>
                  <a:ext cx="914401" cy="914400"/>
                </a:xfrm>
                <a:prstGeom prst="rect">
                  <a:avLst/>
                </a:prstGeom>
              </p:spPr>
            </p:pic>
          </p:control>
        </mc:Fallback>
      </mc:AlternateContent>
    </p:controls>
    <p:extLst>
      <p:ext uri="{BB962C8B-B14F-4D97-AF65-F5344CB8AC3E}">
        <p14:creationId xmlns:p14="http://schemas.microsoft.com/office/powerpoint/2010/main" val="84441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52472D7-470B-DD1E-1094-BAA2A179233D}"/>
              </a:ext>
            </a:extLst>
          </p:cNvPr>
          <p:cNvSpPr txBox="1"/>
          <p:nvPr/>
        </p:nvSpPr>
        <p:spPr>
          <a:xfrm>
            <a:off x="3393141" y="-369332"/>
            <a:ext cx="5405718" cy="369332"/>
          </a:xfrm>
          <a:prstGeom prst="rect">
            <a:avLst/>
          </a:prstGeom>
          <a:noFill/>
        </p:spPr>
        <p:txBody>
          <a:bodyPr wrap="square" rtlCol="0">
            <a:spAutoFit/>
          </a:bodyPr>
          <a:lstStyle/>
          <a:p>
            <a:pPr algn="ctr"/>
            <a:r>
              <a:rPr lang="et-EE" dirty="0">
                <a:latin typeface="Consolas" panose="020B0609020204030204" pitchFamily="49" charset="0"/>
              </a:rPr>
              <a:t>Teleports to last slide</a:t>
            </a:r>
          </a:p>
        </p:txBody>
      </p:sp>
    </p:spTree>
    <p:extLst>
      <p:ext uri="{BB962C8B-B14F-4D97-AF65-F5344CB8AC3E}">
        <p14:creationId xmlns:p14="http://schemas.microsoft.com/office/powerpoint/2010/main" val="29272235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0"/>
              </a:schemeClr>
            </a:gs>
            <a:gs pos="100000">
              <a:schemeClr val="bg1"/>
            </a:gs>
          </a:gsLst>
          <a:lin ang="16200000" scaled="0"/>
        </a:gradFill>
        <a:effectLst/>
      </p:bgPr>
    </p:bg>
    <p:spTree>
      <p:nvGrpSpPr>
        <p:cNvPr id="1" name=""/>
        <p:cNvGrpSpPr/>
        <p:nvPr/>
      </p:nvGrpSpPr>
      <p:grpSpPr>
        <a:xfrm>
          <a:off x="0" y="0"/>
          <a:ext cx="0" cy="0"/>
          <a:chOff x="0" y="0"/>
          <a:chExt cx="0" cy="0"/>
        </a:xfrm>
      </p:grpSpPr>
      <p:sp>
        <p:nvSpPr>
          <p:cNvPr id="8" name="ButtonSample">
            <a:hlinkClick r:id="" action="ppaction://macro?name=TaskmgrRefresh"/>
            <a:extLst>
              <a:ext uri="{FF2B5EF4-FFF2-40B4-BE49-F238E27FC236}">
                <a16:creationId xmlns:a16="http://schemas.microsoft.com/office/drawing/2014/main" id="{E914835F-B72D-3864-28EF-5073966BA173}"/>
              </a:ext>
            </a:extLst>
          </p:cNvPr>
          <p:cNvSpPr/>
          <p:nvPr/>
        </p:nvSpPr>
        <p:spPr>
          <a:xfrm>
            <a:off x="10700061" y="629461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Button</a:t>
            </a:r>
          </a:p>
        </p:txBody>
      </p:sp>
      <p:grpSp>
        <p:nvGrpSpPr>
          <p:cNvPr id="84" name="IconSample">
            <a:extLst>
              <a:ext uri="{FF2B5EF4-FFF2-40B4-BE49-F238E27FC236}">
                <a16:creationId xmlns:a16="http://schemas.microsoft.com/office/drawing/2014/main" id="{007AF290-C625-8229-0858-380AC385F0D3}"/>
              </a:ext>
            </a:extLst>
          </p:cNvPr>
          <p:cNvGrpSpPr/>
          <p:nvPr/>
        </p:nvGrpSpPr>
        <p:grpSpPr>
          <a:xfrm>
            <a:off x="11194447" y="5443488"/>
            <a:ext cx="749873" cy="749876"/>
            <a:chOff x="8109406" y="4976560"/>
            <a:chExt cx="749873" cy="749876"/>
          </a:xfrm>
        </p:grpSpPr>
        <p:sp>
          <p:nvSpPr>
            <p:cNvPr id="14" name="Ristkülik 13">
              <a:extLst>
                <a:ext uri="{FF2B5EF4-FFF2-40B4-BE49-F238E27FC236}">
                  <a16:creationId xmlns:a16="http://schemas.microsoft.com/office/drawing/2014/main" id="{9AECF948-C3EC-8350-77D6-38DFAA6B06E0}"/>
                </a:ext>
              </a:extLst>
            </p:cNvPr>
            <p:cNvSpPr/>
            <p:nvPr/>
          </p:nvSpPr>
          <p:spPr>
            <a:xfrm>
              <a:off x="8109406" y="4976562"/>
              <a:ext cx="749873" cy="749873"/>
            </a:xfrm>
            <a:prstGeom prst="rect">
              <a:avLst/>
            </a:prstGeom>
            <a:solidFill>
              <a:srgbClr val="00000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8" name="Nelinurk: murtud nurgaga 77">
              <a:extLst>
                <a:ext uri="{FF2B5EF4-FFF2-40B4-BE49-F238E27FC236}">
                  <a16:creationId xmlns:a16="http://schemas.microsoft.com/office/drawing/2014/main" id="{20AADC78-70FA-2451-D2A6-7F841D425F00}"/>
                </a:ext>
              </a:extLst>
            </p:cNvPr>
            <p:cNvSpPr/>
            <p:nvPr/>
          </p:nvSpPr>
          <p:spPr>
            <a:xfrm>
              <a:off x="8202910" y="4976560"/>
              <a:ext cx="562864" cy="749876"/>
            </a:xfrm>
            <a:prstGeom prst="foldedCorner">
              <a:avLst>
                <a:gd name="adj" fmla="val 28641"/>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9" name="Ristkülik 78">
              <a:hlinkClick r:id="" action="ppaction://macro?name=AppPresentator"/>
              <a:extLst>
                <a:ext uri="{FF2B5EF4-FFF2-40B4-BE49-F238E27FC236}">
                  <a16:creationId xmlns:a16="http://schemas.microsoft.com/office/drawing/2014/main" id="{4F80F78B-3A76-FE56-B144-4C6CAEC592A7}"/>
                </a:ext>
              </a:extLst>
            </p:cNvPr>
            <p:cNvSpPr/>
            <p:nvPr/>
          </p:nvSpPr>
          <p:spPr>
            <a:xfrm>
              <a:off x="8264095" y="5130805"/>
              <a:ext cx="244663" cy="244662"/>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300" dirty="0">
                  <a:solidFill>
                    <a:schemeClr val="tx1"/>
                  </a:solidFill>
                </a:rPr>
                <a:t>____________</a:t>
              </a:r>
              <a:endParaRPr lang="et-EE" sz="400" dirty="0">
                <a:solidFill>
                  <a:schemeClr val="tx1"/>
                </a:solidFill>
              </a:endParaRPr>
            </a:p>
            <a:p>
              <a:pPr algn="ctr"/>
              <a:endParaRPr lang="et-EE" sz="400" dirty="0">
                <a:solidFill>
                  <a:schemeClr val="tx1"/>
                </a:solidFill>
              </a:endParaRPr>
            </a:p>
          </p:txBody>
        </p:sp>
        <p:sp>
          <p:nvSpPr>
            <p:cNvPr id="80" name="Sektor 79">
              <a:hlinkClick r:id="" action="ppaction://macro?name=AppPresentator"/>
              <a:extLst>
                <a:ext uri="{FF2B5EF4-FFF2-40B4-BE49-F238E27FC236}">
                  <a16:creationId xmlns:a16="http://schemas.microsoft.com/office/drawing/2014/main" id="{91232686-41AC-0AE0-0B5C-6F4D44B0226D}"/>
                </a:ext>
              </a:extLst>
            </p:cNvPr>
            <p:cNvSpPr/>
            <p:nvPr/>
          </p:nvSpPr>
          <p:spPr>
            <a:xfrm rot="16200000">
              <a:off x="8474445" y="5324850"/>
              <a:ext cx="244894" cy="244896"/>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grpSp>
      <p:sp>
        <p:nvSpPr>
          <p:cNvPr id="15" name="DesignSlideLabel">
            <a:extLst>
              <a:ext uri="{FF2B5EF4-FFF2-40B4-BE49-F238E27FC236}">
                <a16:creationId xmlns:a16="http://schemas.microsoft.com/office/drawing/2014/main" id="{2A040579-68CC-6159-75E5-BC3882A7F10F}"/>
              </a:ext>
            </a:extLst>
          </p:cNvPr>
          <p:cNvSpPr txBox="1"/>
          <p:nvPr/>
        </p:nvSpPr>
        <p:spPr>
          <a:xfrm>
            <a:off x="9569513" y="0"/>
            <a:ext cx="2622487" cy="646331"/>
          </a:xfrm>
          <a:prstGeom prst="rect">
            <a:avLst/>
          </a:prstGeom>
          <a:noFill/>
        </p:spPr>
        <p:txBody>
          <a:bodyPr wrap="square" rtlCol="0">
            <a:spAutoFit/>
          </a:bodyPr>
          <a:lstStyle/>
          <a:p>
            <a:pPr algn="r"/>
            <a:r>
              <a:rPr lang="et-EE" dirty="0">
                <a:latin typeface="+mj-lt"/>
              </a:rPr>
              <a:t>Design slide</a:t>
            </a:r>
          </a:p>
          <a:p>
            <a:pPr algn="r"/>
            <a:r>
              <a:rPr lang="et-EE" dirty="0">
                <a:latin typeface="+mj-lt"/>
              </a:rPr>
              <a:t>Slide24</a:t>
            </a:r>
          </a:p>
        </p:txBody>
      </p:sp>
    </p:spTree>
    <p:controls>
      <mc:AlternateContent xmlns:mc="http://schemas.openxmlformats.org/markup-compatibility/2006">
        <mc:Choice xmlns:v="urn:schemas-microsoft-com:vml" Requires="v">
          <p:control name="AxDummy" r:id="rId1" imgW="9360" imgH="9360"/>
        </mc:Choice>
        <mc:Fallback>
          <p:control name="AxDummy" r:id="rId1" imgW="9360" imgH="9360">
            <p:pic>
              <p:nvPicPr>
                <p:cNvPr id="13" name="AxDummy">
                  <a:extLst>
                    <a:ext uri="{FF2B5EF4-FFF2-40B4-BE49-F238E27FC236}">
                      <a16:creationId xmlns:a16="http://schemas.microsoft.com/office/drawing/2014/main" id="{BF612D72-D2DE-18AD-70F7-540E4F0C084F}"/>
                    </a:ext>
                  </a:extLst>
                </p:cNvPr>
                <p:cNvPicPr>
                  <a:picLocks/>
                </p:cNvPicPr>
                <p:nvPr/>
              </p:nvPicPr>
              <p:blipFill>
                <a:blip r:embed="rId4"/>
                <a:stretch>
                  <a:fillRect/>
                </a:stretch>
              </p:blipFill>
              <p:spPr>
                <a:xfrm>
                  <a:off x="0" y="0"/>
                  <a:ext cx="12700" cy="12700"/>
                </a:xfrm>
                <a:prstGeom prst="rect">
                  <a:avLst/>
                </a:prstGeom>
              </p:spPr>
            </p:pic>
          </p:control>
        </mc:Fallback>
      </mc:AlternateContent>
    </p:controls>
    <p:extLst>
      <p:ext uri="{BB962C8B-B14F-4D97-AF65-F5344CB8AC3E}">
        <p14:creationId xmlns:p14="http://schemas.microsoft.com/office/powerpoint/2010/main" val="2460852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ShowWindow">
            <a:hlinkClick r:id="" action="ppaction://macro?name=AdvanceShow"/>
            <a:extLst>
              <a:ext uri="{FF2B5EF4-FFF2-40B4-BE49-F238E27FC236}">
                <a16:creationId xmlns:a16="http://schemas.microsoft.com/office/drawing/2014/main" id="{E658229F-9D42-CA7F-DB5F-1D8E5473AAF9}"/>
              </a:ext>
            </a:extLst>
          </p:cNvPr>
          <p:cNvSpPr/>
          <p:nvPr/>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extLst>
      <p:ext uri="{BB962C8B-B14F-4D97-AF65-F5344CB8AC3E}">
        <p14:creationId xmlns:p14="http://schemas.microsoft.com/office/powerpoint/2010/main" val="4146236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 name="BootText">
            <a:extLst>
              <a:ext uri="{FF2B5EF4-FFF2-40B4-BE49-F238E27FC236}">
                <a16:creationId xmlns:a16="http://schemas.microsoft.com/office/drawing/2014/main" id="{E1BFFA3E-EB1A-CED8-D89E-B3F701C5C21D}"/>
              </a:ext>
            </a:extLst>
          </p:cNvPr>
          <p:cNvSpPr txBox="1"/>
          <p:nvPr/>
        </p:nvSpPr>
        <p:spPr>
          <a:xfrm>
            <a:off x="0" y="3248146"/>
            <a:ext cx="12192000" cy="461665"/>
          </a:xfrm>
          <a:prstGeom prst="rect">
            <a:avLst/>
          </a:prstGeom>
          <a:noFill/>
        </p:spPr>
        <p:txBody>
          <a:bodyPr wrap="square" rtlCol="0">
            <a:spAutoFit/>
          </a:bodyPr>
          <a:lstStyle/>
          <a:p>
            <a:pPr algn="ctr"/>
            <a:r>
              <a:rPr lang="et-EE" sz="2400" dirty="0">
                <a:latin typeface="+mj-lt"/>
              </a:rPr>
              <a:t>Window templates</a:t>
            </a:r>
            <a:endParaRPr lang="en-US" sz="2400" dirty="0">
              <a:latin typeface="+mj-lt"/>
            </a:endParaRPr>
          </a:p>
        </p:txBody>
      </p:sp>
      <p:sp>
        <p:nvSpPr>
          <p:cNvPr id="457" name="Bootlogo">
            <a:extLst>
              <a:ext uri="{FF2B5EF4-FFF2-40B4-BE49-F238E27FC236}">
                <a16:creationId xmlns:a16="http://schemas.microsoft.com/office/drawing/2014/main" id="{D732621C-E1E9-279A-A55C-E62BEB96F85B}"/>
              </a:ext>
            </a:extLst>
          </p:cNvPr>
          <p:cNvSpPr/>
          <p:nvPr/>
        </p:nvSpPr>
        <p:spPr>
          <a:xfrm>
            <a:off x="5428206" y="2381922"/>
            <a:ext cx="1335586" cy="1388306"/>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nvGrpSpPr>
          <p:cNvPr id="431" name="AppCalc">
            <a:extLst>
              <a:ext uri="{FF2B5EF4-FFF2-40B4-BE49-F238E27FC236}">
                <a16:creationId xmlns:a16="http://schemas.microsoft.com/office/drawing/2014/main" id="{6C700A56-8225-B492-EDB8-58F7A899C352}"/>
              </a:ext>
            </a:extLst>
          </p:cNvPr>
          <p:cNvGrpSpPr/>
          <p:nvPr/>
        </p:nvGrpSpPr>
        <p:grpSpPr>
          <a:xfrm>
            <a:off x="4850149" y="1642620"/>
            <a:ext cx="2491703" cy="3572760"/>
            <a:chOff x="9490751" y="3001988"/>
            <a:chExt cx="2491703" cy="3572760"/>
          </a:xfrm>
        </p:grpSpPr>
        <p:sp>
          <p:nvSpPr>
            <p:cNvPr id="304" name="WindowFrameAppCalc_">
              <a:extLst>
                <a:ext uri="{FF2B5EF4-FFF2-40B4-BE49-F238E27FC236}">
                  <a16:creationId xmlns:a16="http://schemas.microsoft.com/office/drawing/2014/main" id="{C6306DDB-009D-4B06-2E27-A7B6C6BA521B}"/>
                </a:ext>
              </a:extLst>
            </p:cNvPr>
            <p:cNvSpPr/>
            <p:nvPr/>
          </p:nvSpPr>
          <p:spPr>
            <a:xfrm>
              <a:off x="9490751" y="3003363"/>
              <a:ext cx="2467500" cy="357138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05" name="WindowAppCalc_">
              <a:extLst>
                <a:ext uri="{FF2B5EF4-FFF2-40B4-BE49-F238E27FC236}">
                  <a16:creationId xmlns:a16="http://schemas.microsoft.com/office/drawing/2014/main" id="{C212E128-FC1C-CAAC-6267-0D90E73B36B5}"/>
                </a:ext>
              </a:extLst>
            </p:cNvPr>
            <p:cNvSpPr/>
            <p:nvPr/>
          </p:nvSpPr>
          <p:spPr>
            <a:xfrm>
              <a:off x="9577645" y="3294941"/>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307" name="CloseAppCalc_">
              <a:hlinkClick r:id="" action="ppaction://macro?name=CloseWindow"/>
              <a:extLst>
                <a:ext uri="{FF2B5EF4-FFF2-40B4-BE49-F238E27FC236}">
                  <a16:creationId xmlns:a16="http://schemas.microsoft.com/office/drawing/2014/main" id="{ED7805C9-9616-BC95-4A07-9C0E77CAD7B5}"/>
                </a:ext>
              </a:extLst>
            </p:cNvPr>
            <p:cNvSpPr/>
            <p:nvPr/>
          </p:nvSpPr>
          <p:spPr>
            <a:xfrm>
              <a:off x="11318503" y="300198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08" name="HandleAppCalc_">
              <a:hlinkHover r:id="" action="ppaction://macro?name=ResizingWindow"/>
              <a:extLst>
                <a:ext uri="{FF2B5EF4-FFF2-40B4-BE49-F238E27FC236}">
                  <a16:creationId xmlns:a16="http://schemas.microsoft.com/office/drawing/2014/main" id="{040F1110-6F7F-D582-9067-43AFF91D4A3E}"/>
                </a:ext>
              </a:extLst>
            </p:cNvPr>
            <p:cNvSpPr/>
            <p:nvPr/>
          </p:nvSpPr>
          <p:spPr>
            <a:xfrm>
              <a:off x="11875086" y="646966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418" name="Shape6AppCalc_">
              <a:extLst>
                <a:ext uri="{FF2B5EF4-FFF2-40B4-BE49-F238E27FC236}">
                  <a16:creationId xmlns:a16="http://schemas.microsoft.com/office/drawing/2014/main" id="{099537DA-D2EF-F9C9-C8E0-0682B7E69037}"/>
                </a:ext>
              </a:extLst>
            </p:cNvPr>
            <p:cNvGrpSpPr/>
            <p:nvPr/>
          </p:nvGrpSpPr>
          <p:grpSpPr>
            <a:xfrm>
              <a:off x="9706609" y="3881523"/>
              <a:ext cx="2053580" cy="2422099"/>
              <a:chOff x="12428524" y="1036281"/>
              <a:chExt cx="2053580" cy="2422099"/>
            </a:xfrm>
          </p:grpSpPr>
          <p:sp>
            <p:nvSpPr>
              <p:cNvPr id="309" name="7">
                <a:hlinkClick r:id="" action="ppaction://macro?name=CalcNumber"/>
                <a:extLst>
                  <a:ext uri="{FF2B5EF4-FFF2-40B4-BE49-F238E27FC236}">
                    <a16:creationId xmlns:a16="http://schemas.microsoft.com/office/drawing/2014/main" id="{9852E5A9-F0A9-8B9B-E98C-9C88C1A621EB}"/>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310" name="8">
                <a:hlinkClick r:id="" action="ppaction://macro?name=CalcNumber"/>
                <a:extLst>
                  <a:ext uri="{FF2B5EF4-FFF2-40B4-BE49-F238E27FC236}">
                    <a16:creationId xmlns:a16="http://schemas.microsoft.com/office/drawing/2014/main" id="{A18CCA86-B1E1-C427-66CE-43168A59F5A7}"/>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311" name="4">
                <a:hlinkClick r:id="" action="ppaction://macro?name=CalcNumber"/>
                <a:extLst>
                  <a:ext uri="{FF2B5EF4-FFF2-40B4-BE49-F238E27FC236}">
                    <a16:creationId xmlns:a16="http://schemas.microsoft.com/office/drawing/2014/main" id="{E0312FD7-F308-5768-336B-4F944AAD5280}"/>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312" name="9">
                <a:hlinkClick r:id="" action="ppaction://macro?name=CalcNumber"/>
                <a:extLst>
                  <a:ext uri="{FF2B5EF4-FFF2-40B4-BE49-F238E27FC236}">
                    <a16:creationId xmlns:a16="http://schemas.microsoft.com/office/drawing/2014/main" id="{8E93D917-96F6-F507-C380-ED4B59D6614A}"/>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313" name="5">
                <a:hlinkClick r:id="" action="ppaction://macro?name=CalcNumber"/>
                <a:extLst>
                  <a:ext uri="{FF2B5EF4-FFF2-40B4-BE49-F238E27FC236}">
                    <a16:creationId xmlns:a16="http://schemas.microsoft.com/office/drawing/2014/main" id="{F0915275-104B-6FD7-E8A7-AA3C9D1D3EE5}"/>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314" name="6">
                <a:hlinkClick r:id="" action="ppaction://macro?name=CalcNumber"/>
                <a:extLst>
                  <a:ext uri="{FF2B5EF4-FFF2-40B4-BE49-F238E27FC236}">
                    <a16:creationId xmlns:a16="http://schemas.microsoft.com/office/drawing/2014/main" id="{8B2F052A-01F1-2D15-C556-A5B997754B50}"/>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315" name="1">
                <a:hlinkClick r:id="" action="ppaction://macro?name=CalcNumber"/>
                <a:extLst>
                  <a:ext uri="{FF2B5EF4-FFF2-40B4-BE49-F238E27FC236}">
                    <a16:creationId xmlns:a16="http://schemas.microsoft.com/office/drawing/2014/main" id="{DFA2B67B-F8F3-C018-1A98-3D4B5D902348}"/>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16" name="2">
                <a:hlinkClick r:id="" action="ppaction://macro?name=CalcNumber"/>
                <a:extLst>
                  <a:ext uri="{FF2B5EF4-FFF2-40B4-BE49-F238E27FC236}">
                    <a16:creationId xmlns:a16="http://schemas.microsoft.com/office/drawing/2014/main" id="{68F02A42-D5AE-2042-C5C8-7226B9740508}"/>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317" name="3">
                <a:hlinkClick r:id="" action="ppaction://macro?name=CalcNumber"/>
                <a:extLst>
                  <a:ext uri="{FF2B5EF4-FFF2-40B4-BE49-F238E27FC236}">
                    <a16:creationId xmlns:a16="http://schemas.microsoft.com/office/drawing/2014/main" id="{52DF706E-BEE7-34E4-8B8A-65B139C69822}"/>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318" name="0">
                <a:hlinkClick r:id="" action="ppaction://macro?name=CalcNumber"/>
                <a:extLst>
                  <a:ext uri="{FF2B5EF4-FFF2-40B4-BE49-F238E27FC236}">
                    <a16:creationId xmlns:a16="http://schemas.microsoft.com/office/drawing/2014/main" id="{6CA886A5-D2D2-3907-1B75-DA74393F7190}"/>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319" name="Plus">
                <a:hlinkClick r:id="" action="ppaction://macro?name=CalcAdd"/>
                <a:extLst>
                  <a:ext uri="{FF2B5EF4-FFF2-40B4-BE49-F238E27FC236}">
                    <a16:creationId xmlns:a16="http://schemas.microsoft.com/office/drawing/2014/main" id="{2181B2EA-EA08-152A-77CA-0CC2F9068D95}"/>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0" name="Minus">
                <a:hlinkClick r:id="" action="ppaction://macro?name=CalcSub"/>
                <a:extLst>
                  <a:ext uri="{FF2B5EF4-FFF2-40B4-BE49-F238E27FC236}">
                    <a16:creationId xmlns:a16="http://schemas.microsoft.com/office/drawing/2014/main" id="{2D1CE27B-9E06-D102-56B3-BA96109B2E01}"/>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1" name="Multiply">
                <a:hlinkClick r:id="" action="ppaction://macro?name=CalcMul"/>
                <a:extLst>
                  <a:ext uri="{FF2B5EF4-FFF2-40B4-BE49-F238E27FC236}">
                    <a16:creationId xmlns:a16="http://schemas.microsoft.com/office/drawing/2014/main" id="{2C9CBFDB-0BA1-7DC1-25D0-01273A97D6B3}"/>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2" name="Equals">
                <a:hlinkClick r:id="" action="ppaction://macro?name=CalcEqu"/>
                <a:extLst>
                  <a:ext uri="{FF2B5EF4-FFF2-40B4-BE49-F238E27FC236}">
                    <a16:creationId xmlns:a16="http://schemas.microsoft.com/office/drawing/2014/main" id="{CE360473-4D05-B73B-F22E-757ED23950A4}"/>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3" name="Division">
                <a:hlinkClick r:id="" action="ppaction://macro?name=CalcDiv"/>
                <a:extLst>
                  <a:ext uri="{FF2B5EF4-FFF2-40B4-BE49-F238E27FC236}">
                    <a16:creationId xmlns:a16="http://schemas.microsoft.com/office/drawing/2014/main" id="{F934CBF5-5CB5-842F-28B2-C993D7FCC575}"/>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08" name="Period">
                <a:hlinkClick r:id="" action="ppaction://macro?name=CalcNumber"/>
                <a:extLst>
                  <a:ext uri="{FF2B5EF4-FFF2-40B4-BE49-F238E27FC236}">
                    <a16:creationId xmlns:a16="http://schemas.microsoft.com/office/drawing/2014/main" id="{35D1C09A-6553-F214-90B4-2AA9552C4113}"/>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09" name="Clear">
                <a:hlinkClick r:id="" action="ppaction://macro?name=CalcClear"/>
                <a:extLst>
                  <a:ext uri="{FF2B5EF4-FFF2-40B4-BE49-F238E27FC236}">
                    <a16:creationId xmlns:a16="http://schemas.microsoft.com/office/drawing/2014/main" id="{A80CD973-1567-837A-C190-E33673C5518C}"/>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416" name="Reset">
                <a:hlinkClick r:id="" action="ppaction://macro?name=CalcReset"/>
                <a:extLst>
                  <a:ext uri="{FF2B5EF4-FFF2-40B4-BE49-F238E27FC236}">
                    <a16:creationId xmlns:a16="http://schemas.microsoft.com/office/drawing/2014/main" id="{CCE0B1F3-DCD7-1E5C-F790-DB553A4F3B16}"/>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306" name="WindowTitleAppCalc_">
              <a:hlinkHover r:id="" action="ppaction://macro?name=MovableWindow"/>
              <a:extLst>
                <a:ext uri="{FF2B5EF4-FFF2-40B4-BE49-F238E27FC236}">
                  <a16:creationId xmlns:a16="http://schemas.microsoft.com/office/drawing/2014/main" id="{9B3DA445-7E25-9005-B7F0-65C6C83551B4}"/>
                </a:ext>
              </a:extLst>
            </p:cNvPr>
            <p:cNvSpPr txBox="1"/>
            <p:nvPr/>
          </p:nvSpPr>
          <p:spPr>
            <a:xfrm>
              <a:off x="9577645" y="3012826"/>
              <a:ext cx="1169849" cy="276999"/>
            </a:xfrm>
            <a:prstGeom prst="rect">
              <a:avLst/>
            </a:prstGeom>
            <a:noFill/>
          </p:spPr>
          <p:txBody>
            <a:bodyPr wrap="square" rtlCol="0">
              <a:spAutoFit/>
            </a:bodyPr>
            <a:lstStyle/>
            <a:p>
              <a:r>
                <a:rPr lang="et-EE" sz="1200" dirty="0">
                  <a:solidFill>
                    <a:prstClr val="white"/>
                  </a:solidFill>
                  <a:latin typeface="+mj-lt"/>
                </a:rPr>
                <a:t>Calculator</a:t>
              </a:r>
            </a:p>
          </p:txBody>
        </p:sp>
        <p:sp>
          <p:nvSpPr>
            <p:cNvPr id="423" name="Shape7AppCalc_">
              <a:extLst>
                <a:ext uri="{FF2B5EF4-FFF2-40B4-BE49-F238E27FC236}">
                  <a16:creationId xmlns:a16="http://schemas.microsoft.com/office/drawing/2014/main" id="{F0F398AB-71D6-535B-90B6-EDA58C18F3D3}"/>
                </a:ext>
              </a:extLst>
            </p:cNvPr>
            <p:cNvSpPr txBox="1"/>
            <p:nvPr/>
          </p:nvSpPr>
          <p:spPr>
            <a:xfrm>
              <a:off x="10796606" y="3379720"/>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50" name="Shape8AppCalc_">
              <a:extLst>
                <a:ext uri="{FF2B5EF4-FFF2-40B4-BE49-F238E27FC236}">
                  <a16:creationId xmlns:a16="http://schemas.microsoft.com/office/drawing/2014/main" id="{6FD3A7C9-C8B2-4D7D-2ED7-868E0B45712F}"/>
                </a:ext>
              </a:extLst>
            </p:cNvPr>
            <p:cNvSpPr txBox="1"/>
            <p:nvPr/>
          </p:nvSpPr>
          <p:spPr>
            <a:xfrm>
              <a:off x="10777347" y="3372432"/>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sp>
          <p:nvSpPr>
            <p:cNvPr id="429" name="MinimizeAppCalc_">
              <a:hlinkClick r:id="" action="ppaction://macro?name=MinimizeWindow"/>
              <a:extLst>
                <a:ext uri="{FF2B5EF4-FFF2-40B4-BE49-F238E27FC236}">
                  <a16:creationId xmlns:a16="http://schemas.microsoft.com/office/drawing/2014/main" id="{170D98C6-113D-9C72-38CE-87D86D22B1ED}"/>
                </a:ext>
              </a:extLst>
            </p:cNvPr>
            <p:cNvSpPr/>
            <p:nvPr/>
          </p:nvSpPr>
          <p:spPr>
            <a:xfrm>
              <a:off x="10755344" y="300378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3" name="AppPaint">
            <a:extLst>
              <a:ext uri="{FF2B5EF4-FFF2-40B4-BE49-F238E27FC236}">
                <a16:creationId xmlns:a16="http://schemas.microsoft.com/office/drawing/2014/main" id="{FE9FF7B1-6421-737F-1212-1A178DD6293A}"/>
              </a:ext>
            </a:extLst>
          </p:cNvPr>
          <p:cNvGrpSpPr/>
          <p:nvPr/>
        </p:nvGrpSpPr>
        <p:grpSpPr>
          <a:xfrm>
            <a:off x="3540062" y="1665367"/>
            <a:ext cx="5166769" cy="3511785"/>
            <a:chOff x="4906871" y="211907"/>
            <a:chExt cx="5166769" cy="3511785"/>
          </a:xfrm>
        </p:grpSpPr>
        <p:sp>
          <p:nvSpPr>
            <p:cNvPr id="41" name="WindowFrameAppPaint_">
              <a:extLst>
                <a:ext uri="{FF2B5EF4-FFF2-40B4-BE49-F238E27FC236}">
                  <a16:creationId xmlns:a16="http://schemas.microsoft.com/office/drawing/2014/main" id="{A792B752-9673-AA73-948B-C4935E310E04}"/>
                </a:ext>
              </a:extLst>
            </p:cNvPr>
            <p:cNvSpPr/>
            <p:nvPr/>
          </p:nvSpPr>
          <p:spPr>
            <a:xfrm>
              <a:off x="4906871" y="211907"/>
              <a:ext cx="5166769" cy="3511785"/>
            </a:xfrm>
            <a:prstGeom prst="roundRect">
              <a:avLst>
                <a:gd name="adj" fmla="val 1699"/>
              </a:avLst>
            </a:prstGeom>
            <a:gradFill>
              <a:gsLst>
                <a:gs pos="0">
                  <a:schemeClr val="accent1">
                    <a:lumMod val="75000"/>
                    <a:alpha val="70000"/>
                  </a:schemeClr>
                </a:gs>
                <a:gs pos="51000">
                  <a:schemeClr val="accent5">
                    <a:lumMod val="75000"/>
                    <a:alpha val="70000"/>
                  </a:schemeClr>
                </a:gs>
                <a:gs pos="50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 name="WindowTitleAppPaint_">
              <a:hlinkHover r:id="" action="ppaction://macro?name=MovableWindow"/>
              <a:extLst>
                <a:ext uri="{FF2B5EF4-FFF2-40B4-BE49-F238E27FC236}">
                  <a16:creationId xmlns:a16="http://schemas.microsoft.com/office/drawing/2014/main" id="{9194B6C9-2AA6-9132-6624-E34732ED66BC}"/>
                </a:ext>
              </a:extLst>
            </p:cNvPr>
            <p:cNvSpPr txBox="1"/>
            <p:nvPr/>
          </p:nvSpPr>
          <p:spPr>
            <a:xfrm>
              <a:off x="4977122" y="219114"/>
              <a:ext cx="3634961" cy="276999"/>
            </a:xfrm>
            <a:prstGeom prst="rect">
              <a:avLst/>
            </a:prstGeom>
            <a:noFill/>
          </p:spPr>
          <p:txBody>
            <a:bodyPr wrap="square" rtlCol="0">
              <a:spAutoFit/>
            </a:bodyPr>
            <a:lstStyle/>
            <a:p>
              <a:r>
                <a:rPr lang="et-EE" sz="1200" dirty="0">
                  <a:solidFill>
                    <a:prstClr val="white"/>
                  </a:solidFill>
                  <a:latin typeface="+mj-lt"/>
                </a:rPr>
                <a:t>Paint</a:t>
              </a:r>
            </a:p>
          </p:txBody>
        </p:sp>
        <p:sp>
          <p:nvSpPr>
            <p:cNvPr id="44" name="CloseAppPaint_">
              <a:hlinkClick r:id="" action="ppaction://macro?name=CloseWindow"/>
              <a:extLst>
                <a:ext uri="{FF2B5EF4-FFF2-40B4-BE49-F238E27FC236}">
                  <a16:creationId xmlns:a16="http://schemas.microsoft.com/office/drawing/2014/main" id="{35EB396E-75A3-4F96-C381-9A7DA0A923F5}"/>
                </a:ext>
              </a:extLst>
            </p:cNvPr>
            <p:cNvSpPr/>
            <p:nvPr/>
          </p:nvSpPr>
          <p:spPr>
            <a:xfrm>
              <a:off x="9401275" y="213253"/>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5" name="HandleAppPaint_">
              <a:hlinkHover r:id="" action="ppaction://macro?name=ResizingWindow"/>
              <a:extLst>
                <a:ext uri="{FF2B5EF4-FFF2-40B4-BE49-F238E27FC236}">
                  <a16:creationId xmlns:a16="http://schemas.microsoft.com/office/drawing/2014/main" id="{A5BFE414-F4A7-6CA8-B565-8B611F93F781}"/>
                </a:ext>
              </a:extLst>
            </p:cNvPr>
            <p:cNvSpPr/>
            <p:nvPr/>
          </p:nvSpPr>
          <p:spPr>
            <a:xfrm>
              <a:off x="9961144" y="3618569"/>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2" name="WindowAppPaint_">
              <a:extLst>
                <a:ext uri="{FF2B5EF4-FFF2-40B4-BE49-F238E27FC236}">
                  <a16:creationId xmlns:a16="http://schemas.microsoft.com/office/drawing/2014/main" id="{15294A8B-A86A-779F-55CC-53CD7498834E}"/>
                </a:ext>
              </a:extLst>
            </p:cNvPr>
            <p:cNvSpPr/>
            <p:nvPr/>
          </p:nvSpPr>
          <p:spPr>
            <a:xfrm>
              <a:off x="5000748" y="506767"/>
              <a:ext cx="4955268" cy="3111802"/>
            </a:xfrm>
            <a:prstGeom prst="rect">
              <a:avLst/>
            </a:prstGeom>
            <a:solidFill>
              <a:schemeClr val="accent3"/>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6000" b="0" i="0" u="none" strike="noStrike" kern="0" cap="none" spc="0" normalizeH="0" baseline="0" noProof="0" dirty="0">
                <a:ln w="38100">
                  <a:solidFill>
                    <a:srgbClr val="D40435"/>
                  </a:solidFill>
                </a:ln>
                <a:solidFill>
                  <a:prstClr val="black"/>
                </a:solidFill>
                <a:effectLst>
                  <a:glow rad="63500">
                    <a:srgbClr val="D40435"/>
                  </a:glow>
                </a:effectLst>
                <a:uLnTx/>
                <a:uFillTx/>
                <a:latin typeface="Candara" panose="020E0502030303020204" pitchFamily="34" charset="0"/>
              </a:endParaRPr>
            </a:p>
          </p:txBody>
        </p:sp>
        <p:grpSp>
          <p:nvGrpSpPr>
            <p:cNvPr id="410" name="Shape6AppPaint_">
              <a:extLst>
                <a:ext uri="{FF2B5EF4-FFF2-40B4-BE49-F238E27FC236}">
                  <a16:creationId xmlns:a16="http://schemas.microsoft.com/office/drawing/2014/main" id="{A20DA94B-12B1-D888-79AB-5AC50F23F141}"/>
                </a:ext>
              </a:extLst>
            </p:cNvPr>
            <p:cNvGrpSpPr/>
            <p:nvPr/>
          </p:nvGrpSpPr>
          <p:grpSpPr>
            <a:xfrm>
              <a:off x="5000936" y="507600"/>
              <a:ext cx="4116858" cy="3110969"/>
              <a:chOff x="5000936" y="507600"/>
              <a:chExt cx="4116858" cy="3110969"/>
            </a:xfrm>
          </p:grpSpPr>
          <p:sp>
            <p:nvSpPr>
              <p:cNvPr id="46" name="Ristkülik 45">
                <a:hlinkClick r:id="" action="ppaction://macro?name=Recolor"/>
                <a:extLst>
                  <a:ext uri="{FF2B5EF4-FFF2-40B4-BE49-F238E27FC236}">
                    <a16:creationId xmlns:a16="http://schemas.microsoft.com/office/drawing/2014/main" id="{69239352-D762-5311-205B-45D91864784B}"/>
                  </a:ext>
                </a:extLst>
              </p:cNvPr>
              <p:cNvSpPr/>
              <p:nvPr/>
            </p:nvSpPr>
            <p:spPr>
              <a:xfrm>
                <a:off x="500093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7" name="Ristkülik 46">
                <a:hlinkClick r:id="" action="ppaction://macro?name=Recolor"/>
                <a:extLst>
                  <a:ext uri="{FF2B5EF4-FFF2-40B4-BE49-F238E27FC236}">
                    <a16:creationId xmlns:a16="http://schemas.microsoft.com/office/drawing/2014/main" id="{8C1F0B7A-6896-E1D5-76F2-2523802C21E0}"/>
                  </a:ext>
                </a:extLst>
              </p:cNvPr>
              <p:cNvSpPr/>
              <p:nvPr/>
            </p:nvSpPr>
            <p:spPr>
              <a:xfrm>
                <a:off x="519779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2" name="Ristkülik 51">
                <a:hlinkClick r:id="" action="ppaction://macro?name=Recolor"/>
                <a:extLst>
                  <a:ext uri="{FF2B5EF4-FFF2-40B4-BE49-F238E27FC236}">
                    <a16:creationId xmlns:a16="http://schemas.microsoft.com/office/drawing/2014/main" id="{8EF837D1-1E53-55E7-B0E0-B70D19B1473C}"/>
                  </a:ext>
                </a:extLst>
              </p:cNvPr>
              <p:cNvSpPr/>
              <p:nvPr/>
            </p:nvSpPr>
            <p:spPr>
              <a:xfrm>
                <a:off x="539465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3" name="Ristkülik 52">
                <a:hlinkClick r:id="" action="ppaction://macro?name=Recolor"/>
                <a:extLst>
                  <a:ext uri="{FF2B5EF4-FFF2-40B4-BE49-F238E27FC236}">
                    <a16:creationId xmlns:a16="http://schemas.microsoft.com/office/drawing/2014/main" id="{58329A76-AA77-A0E4-68F2-C8DB3D8F1064}"/>
                  </a:ext>
                </a:extLst>
              </p:cNvPr>
              <p:cNvSpPr/>
              <p:nvPr/>
            </p:nvSpPr>
            <p:spPr>
              <a:xfrm>
                <a:off x="559151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4" name="Ristkülik 53">
                <a:hlinkClick r:id="" action="ppaction://macro?name=Recolor"/>
                <a:extLst>
                  <a:ext uri="{FF2B5EF4-FFF2-40B4-BE49-F238E27FC236}">
                    <a16:creationId xmlns:a16="http://schemas.microsoft.com/office/drawing/2014/main" id="{0D5A9B31-2E05-DBF9-8FAA-4F24D125944E}"/>
                  </a:ext>
                </a:extLst>
              </p:cNvPr>
              <p:cNvSpPr/>
              <p:nvPr/>
            </p:nvSpPr>
            <p:spPr>
              <a:xfrm>
                <a:off x="578381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5" name="Ristkülik 54">
                <a:hlinkClick r:id="" action="ppaction://macro?name=Recolor"/>
                <a:extLst>
                  <a:ext uri="{FF2B5EF4-FFF2-40B4-BE49-F238E27FC236}">
                    <a16:creationId xmlns:a16="http://schemas.microsoft.com/office/drawing/2014/main" id="{E5717178-6100-1A0D-B967-E25E88E958FD}"/>
                  </a:ext>
                </a:extLst>
              </p:cNvPr>
              <p:cNvSpPr/>
              <p:nvPr/>
            </p:nvSpPr>
            <p:spPr>
              <a:xfrm>
                <a:off x="598067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6" name="Ristkülik 55">
                <a:hlinkClick r:id="" action="ppaction://macro?name=Recolor"/>
                <a:extLst>
                  <a:ext uri="{FF2B5EF4-FFF2-40B4-BE49-F238E27FC236}">
                    <a16:creationId xmlns:a16="http://schemas.microsoft.com/office/drawing/2014/main" id="{FBF90999-086B-18B5-D3E8-27DE039863F1}"/>
                  </a:ext>
                </a:extLst>
              </p:cNvPr>
              <p:cNvSpPr/>
              <p:nvPr/>
            </p:nvSpPr>
            <p:spPr>
              <a:xfrm>
                <a:off x="617753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7" name="Ristkülik 56">
                <a:hlinkClick r:id="" action="ppaction://macro?name=Recolor"/>
                <a:extLst>
                  <a:ext uri="{FF2B5EF4-FFF2-40B4-BE49-F238E27FC236}">
                    <a16:creationId xmlns:a16="http://schemas.microsoft.com/office/drawing/2014/main" id="{E1A5FAF0-C15B-E4C5-8B8A-38A1EE536B63}"/>
                  </a:ext>
                </a:extLst>
              </p:cNvPr>
              <p:cNvSpPr/>
              <p:nvPr/>
            </p:nvSpPr>
            <p:spPr>
              <a:xfrm>
                <a:off x="637439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8" name="Ristkülik 57">
                <a:hlinkClick r:id="" action="ppaction://macro?name=Recolor"/>
                <a:extLst>
                  <a:ext uri="{FF2B5EF4-FFF2-40B4-BE49-F238E27FC236}">
                    <a16:creationId xmlns:a16="http://schemas.microsoft.com/office/drawing/2014/main" id="{0EA6A697-08A0-7165-E349-EC0A698D1C28}"/>
                  </a:ext>
                </a:extLst>
              </p:cNvPr>
              <p:cNvSpPr/>
              <p:nvPr/>
            </p:nvSpPr>
            <p:spPr>
              <a:xfrm>
                <a:off x="656669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9" name="Ristkülik 58">
                <a:hlinkClick r:id="" action="ppaction://macro?name=Recolor"/>
                <a:extLst>
                  <a:ext uri="{FF2B5EF4-FFF2-40B4-BE49-F238E27FC236}">
                    <a16:creationId xmlns:a16="http://schemas.microsoft.com/office/drawing/2014/main" id="{194904B7-05EC-474A-51C8-9463E663F1F2}"/>
                  </a:ext>
                </a:extLst>
              </p:cNvPr>
              <p:cNvSpPr/>
              <p:nvPr/>
            </p:nvSpPr>
            <p:spPr>
              <a:xfrm>
                <a:off x="676355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0" name="Ristkülik 59">
                <a:hlinkClick r:id="" action="ppaction://macro?name=Recolor"/>
                <a:extLst>
                  <a:ext uri="{FF2B5EF4-FFF2-40B4-BE49-F238E27FC236}">
                    <a16:creationId xmlns:a16="http://schemas.microsoft.com/office/drawing/2014/main" id="{AAEFECCF-4503-58E4-FBE8-352A250AF794}"/>
                  </a:ext>
                </a:extLst>
              </p:cNvPr>
              <p:cNvSpPr/>
              <p:nvPr/>
            </p:nvSpPr>
            <p:spPr>
              <a:xfrm>
                <a:off x="696041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 name="Ristkülik 60">
                <a:hlinkClick r:id="" action="ppaction://macro?name=Recolor"/>
                <a:extLst>
                  <a:ext uri="{FF2B5EF4-FFF2-40B4-BE49-F238E27FC236}">
                    <a16:creationId xmlns:a16="http://schemas.microsoft.com/office/drawing/2014/main" id="{D64A209D-5F4B-F3E2-9CB9-C91A6A5F2F38}"/>
                  </a:ext>
                </a:extLst>
              </p:cNvPr>
              <p:cNvSpPr/>
              <p:nvPr/>
            </p:nvSpPr>
            <p:spPr>
              <a:xfrm>
                <a:off x="715727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 name="Ristkülik 61">
                <a:hlinkClick r:id="" action="ppaction://macro?name=Recolor"/>
                <a:extLst>
                  <a:ext uri="{FF2B5EF4-FFF2-40B4-BE49-F238E27FC236}">
                    <a16:creationId xmlns:a16="http://schemas.microsoft.com/office/drawing/2014/main" id="{03679482-AF23-F091-95A3-B66BC8353495}"/>
                  </a:ext>
                </a:extLst>
              </p:cNvPr>
              <p:cNvSpPr/>
              <p:nvPr/>
            </p:nvSpPr>
            <p:spPr>
              <a:xfrm>
                <a:off x="734957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3" name="Ristkülik 62">
                <a:hlinkClick r:id="" action="ppaction://macro?name=Recolor"/>
                <a:extLst>
                  <a:ext uri="{FF2B5EF4-FFF2-40B4-BE49-F238E27FC236}">
                    <a16:creationId xmlns:a16="http://schemas.microsoft.com/office/drawing/2014/main" id="{BAB9EF15-3445-BB47-0459-7B662C510C13}"/>
                  </a:ext>
                </a:extLst>
              </p:cNvPr>
              <p:cNvSpPr/>
              <p:nvPr/>
            </p:nvSpPr>
            <p:spPr>
              <a:xfrm>
                <a:off x="754643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4" name="Ristkülik 63">
                <a:hlinkClick r:id="" action="ppaction://macro?name=Recolor"/>
                <a:extLst>
                  <a:ext uri="{FF2B5EF4-FFF2-40B4-BE49-F238E27FC236}">
                    <a16:creationId xmlns:a16="http://schemas.microsoft.com/office/drawing/2014/main" id="{1A07A032-463F-1A2E-32F6-4ADABCE1C8AC}"/>
                  </a:ext>
                </a:extLst>
              </p:cNvPr>
              <p:cNvSpPr/>
              <p:nvPr/>
            </p:nvSpPr>
            <p:spPr>
              <a:xfrm>
                <a:off x="774329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5" name="Ristkülik 64">
                <a:hlinkClick r:id="" action="ppaction://macro?name=Recolor"/>
                <a:extLst>
                  <a:ext uri="{FF2B5EF4-FFF2-40B4-BE49-F238E27FC236}">
                    <a16:creationId xmlns:a16="http://schemas.microsoft.com/office/drawing/2014/main" id="{F842882E-C2A0-2217-097E-9D355296D1E1}"/>
                  </a:ext>
                </a:extLst>
              </p:cNvPr>
              <p:cNvSpPr/>
              <p:nvPr/>
            </p:nvSpPr>
            <p:spPr>
              <a:xfrm>
                <a:off x="794015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6" name="Ristkülik 65">
                <a:hlinkClick r:id="" action="ppaction://macro?name=Recolor"/>
                <a:extLst>
                  <a:ext uri="{FF2B5EF4-FFF2-40B4-BE49-F238E27FC236}">
                    <a16:creationId xmlns:a16="http://schemas.microsoft.com/office/drawing/2014/main" id="{F36F43B9-B002-5D98-9C26-E647746E5CE1}"/>
                  </a:ext>
                </a:extLst>
              </p:cNvPr>
              <p:cNvSpPr/>
              <p:nvPr/>
            </p:nvSpPr>
            <p:spPr>
              <a:xfrm>
                <a:off x="8136495"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7" name="Ristkülik 66">
                <a:hlinkClick r:id="" action="ppaction://macro?name=Recolor"/>
                <a:extLst>
                  <a:ext uri="{FF2B5EF4-FFF2-40B4-BE49-F238E27FC236}">
                    <a16:creationId xmlns:a16="http://schemas.microsoft.com/office/drawing/2014/main" id="{0E8E1466-1EDF-D859-13CB-E3F5C93F0D65}"/>
                  </a:ext>
                </a:extLst>
              </p:cNvPr>
              <p:cNvSpPr/>
              <p:nvPr/>
            </p:nvSpPr>
            <p:spPr>
              <a:xfrm>
                <a:off x="8333353"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8" name="Ristkülik 67">
                <a:hlinkClick r:id="" action="ppaction://macro?name=Recolor"/>
                <a:extLst>
                  <a:ext uri="{FF2B5EF4-FFF2-40B4-BE49-F238E27FC236}">
                    <a16:creationId xmlns:a16="http://schemas.microsoft.com/office/drawing/2014/main" id="{7D251FA8-B4F1-38B6-B4CA-5C6F6758D8ED}"/>
                  </a:ext>
                </a:extLst>
              </p:cNvPr>
              <p:cNvSpPr/>
              <p:nvPr/>
            </p:nvSpPr>
            <p:spPr>
              <a:xfrm>
                <a:off x="8525659"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9" name="Ristkülik 68">
                <a:hlinkClick r:id="" action="ppaction://macro?name=Recolor"/>
                <a:extLst>
                  <a:ext uri="{FF2B5EF4-FFF2-40B4-BE49-F238E27FC236}">
                    <a16:creationId xmlns:a16="http://schemas.microsoft.com/office/drawing/2014/main" id="{972EC4D0-7219-83E0-FED7-297A219878E4}"/>
                  </a:ext>
                </a:extLst>
              </p:cNvPr>
              <p:cNvSpPr/>
              <p:nvPr/>
            </p:nvSpPr>
            <p:spPr>
              <a:xfrm>
                <a:off x="8722517"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0" name="Ristkülik 69">
                <a:hlinkClick r:id="" action="ppaction://macro?name=Recolor"/>
                <a:extLst>
                  <a:ext uri="{FF2B5EF4-FFF2-40B4-BE49-F238E27FC236}">
                    <a16:creationId xmlns:a16="http://schemas.microsoft.com/office/drawing/2014/main" id="{D38A0A3D-2DD3-A86B-53B3-EDBC1C314E60}"/>
                  </a:ext>
                </a:extLst>
              </p:cNvPr>
              <p:cNvSpPr/>
              <p:nvPr/>
            </p:nvSpPr>
            <p:spPr>
              <a:xfrm>
                <a:off x="891886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2" name="Ristkülik 71">
                <a:hlinkClick r:id="" action="ppaction://macro?name=Recolor"/>
                <a:extLst>
                  <a:ext uri="{FF2B5EF4-FFF2-40B4-BE49-F238E27FC236}">
                    <a16:creationId xmlns:a16="http://schemas.microsoft.com/office/drawing/2014/main" id="{0434A4C6-4CCA-F07E-B620-32328F09C1F1}"/>
                  </a:ext>
                </a:extLst>
              </p:cNvPr>
              <p:cNvSpPr/>
              <p:nvPr/>
            </p:nvSpPr>
            <p:spPr>
              <a:xfrm>
                <a:off x="500093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3" name="Ristkülik 72">
                <a:hlinkClick r:id="" action="ppaction://macro?name=Recolor"/>
                <a:extLst>
                  <a:ext uri="{FF2B5EF4-FFF2-40B4-BE49-F238E27FC236}">
                    <a16:creationId xmlns:a16="http://schemas.microsoft.com/office/drawing/2014/main" id="{CE76E4F1-D287-DB98-C014-600F92780772}"/>
                  </a:ext>
                </a:extLst>
              </p:cNvPr>
              <p:cNvSpPr/>
              <p:nvPr/>
            </p:nvSpPr>
            <p:spPr>
              <a:xfrm>
                <a:off x="519779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4" name="Ristkülik 73">
                <a:hlinkClick r:id="" action="ppaction://macro?name=Recolor"/>
                <a:extLst>
                  <a:ext uri="{FF2B5EF4-FFF2-40B4-BE49-F238E27FC236}">
                    <a16:creationId xmlns:a16="http://schemas.microsoft.com/office/drawing/2014/main" id="{9245353F-5CE0-96CF-BFD5-0B4A129CB369}"/>
                  </a:ext>
                </a:extLst>
              </p:cNvPr>
              <p:cNvSpPr/>
              <p:nvPr/>
            </p:nvSpPr>
            <p:spPr>
              <a:xfrm>
                <a:off x="539465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5" name="Ristkülik 74">
                <a:hlinkClick r:id="" action="ppaction://macro?name=Recolor"/>
                <a:extLst>
                  <a:ext uri="{FF2B5EF4-FFF2-40B4-BE49-F238E27FC236}">
                    <a16:creationId xmlns:a16="http://schemas.microsoft.com/office/drawing/2014/main" id="{FF3D9F2E-60CE-813B-9389-B207C806F8F7}"/>
                  </a:ext>
                </a:extLst>
              </p:cNvPr>
              <p:cNvSpPr/>
              <p:nvPr/>
            </p:nvSpPr>
            <p:spPr>
              <a:xfrm>
                <a:off x="559151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6" name="Ristkülik 75">
                <a:hlinkClick r:id="" action="ppaction://macro?name=Recolor"/>
                <a:extLst>
                  <a:ext uri="{FF2B5EF4-FFF2-40B4-BE49-F238E27FC236}">
                    <a16:creationId xmlns:a16="http://schemas.microsoft.com/office/drawing/2014/main" id="{F7D6E2F5-D8FC-40F4-6BBE-4B0FFCDF32E5}"/>
                  </a:ext>
                </a:extLst>
              </p:cNvPr>
              <p:cNvSpPr/>
              <p:nvPr/>
            </p:nvSpPr>
            <p:spPr>
              <a:xfrm>
                <a:off x="578381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 name="Ristkülik 76">
                <a:hlinkClick r:id="" action="ppaction://macro?name=Recolor"/>
                <a:extLst>
                  <a:ext uri="{FF2B5EF4-FFF2-40B4-BE49-F238E27FC236}">
                    <a16:creationId xmlns:a16="http://schemas.microsoft.com/office/drawing/2014/main" id="{F5142137-34C6-D2CD-E348-FA892950B8EF}"/>
                  </a:ext>
                </a:extLst>
              </p:cNvPr>
              <p:cNvSpPr/>
              <p:nvPr/>
            </p:nvSpPr>
            <p:spPr>
              <a:xfrm>
                <a:off x="598067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8" name="Ristkülik 77">
                <a:hlinkClick r:id="" action="ppaction://macro?name=Recolor"/>
                <a:extLst>
                  <a:ext uri="{FF2B5EF4-FFF2-40B4-BE49-F238E27FC236}">
                    <a16:creationId xmlns:a16="http://schemas.microsoft.com/office/drawing/2014/main" id="{A7C211B6-03E1-6B39-2087-577219FE55C9}"/>
                  </a:ext>
                </a:extLst>
              </p:cNvPr>
              <p:cNvSpPr/>
              <p:nvPr/>
            </p:nvSpPr>
            <p:spPr>
              <a:xfrm>
                <a:off x="617753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9" name="Ristkülik 78">
                <a:hlinkClick r:id="" action="ppaction://macro?name=Recolor"/>
                <a:extLst>
                  <a:ext uri="{FF2B5EF4-FFF2-40B4-BE49-F238E27FC236}">
                    <a16:creationId xmlns:a16="http://schemas.microsoft.com/office/drawing/2014/main" id="{420FBA6F-448C-A4B7-23CC-D611DA8B701D}"/>
                  </a:ext>
                </a:extLst>
              </p:cNvPr>
              <p:cNvSpPr/>
              <p:nvPr/>
            </p:nvSpPr>
            <p:spPr>
              <a:xfrm>
                <a:off x="637439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0" name="Ristkülik 79">
                <a:hlinkClick r:id="" action="ppaction://macro?name=Recolor"/>
                <a:extLst>
                  <a:ext uri="{FF2B5EF4-FFF2-40B4-BE49-F238E27FC236}">
                    <a16:creationId xmlns:a16="http://schemas.microsoft.com/office/drawing/2014/main" id="{5FFC74BE-78DF-D13A-F0F6-2FE795DF70FA}"/>
                  </a:ext>
                </a:extLst>
              </p:cNvPr>
              <p:cNvSpPr/>
              <p:nvPr/>
            </p:nvSpPr>
            <p:spPr>
              <a:xfrm>
                <a:off x="656669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1" name="Ristkülik 80">
                <a:hlinkClick r:id="" action="ppaction://macro?name=Recolor"/>
                <a:extLst>
                  <a:ext uri="{FF2B5EF4-FFF2-40B4-BE49-F238E27FC236}">
                    <a16:creationId xmlns:a16="http://schemas.microsoft.com/office/drawing/2014/main" id="{270ACF2D-6AFA-FC70-43C6-3B0840207328}"/>
                  </a:ext>
                </a:extLst>
              </p:cNvPr>
              <p:cNvSpPr/>
              <p:nvPr/>
            </p:nvSpPr>
            <p:spPr>
              <a:xfrm>
                <a:off x="676355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2" name="Ristkülik 81">
                <a:hlinkClick r:id="" action="ppaction://macro?name=Recolor"/>
                <a:extLst>
                  <a:ext uri="{FF2B5EF4-FFF2-40B4-BE49-F238E27FC236}">
                    <a16:creationId xmlns:a16="http://schemas.microsoft.com/office/drawing/2014/main" id="{05D88EFC-09E6-C5A6-EA12-25FEF762D078}"/>
                  </a:ext>
                </a:extLst>
              </p:cNvPr>
              <p:cNvSpPr/>
              <p:nvPr/>
            </p:nvSpPr>
            <p:spPr>
              <a:xfrm>
                <a:off x="696041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3" name="Ristkülik 82">
                <a:hlinkClick r:id="" action="ppaction://macro?name=Recolor"/>
                <a:extLst>
                  <a:ext uri="{FF2B5EF4-FFF2-40B4-BE49-F238E27FC236}">
                    <a16:creationId xmlns:a16="http://schemas.microsoft.com/office/drawing/2014/main" id="{51D7E2B4-57BF-87BF-8B97-A715211CA4E5}"/>
                  </a:ext>
                </a:extLst>
              </p:cNvPr>
              <p:cNvSpPr/>
              <p:nvPr/>
            </p:nvSpPr>
            <p:spPr>
              <a:xfrm>
                <a:off x="715727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4" name="Ristkülik 83">
                <a:hlinkClick r:id="" action="ppaction://macro?name=Recolor"/>
                <a:extLst>
                  <a:ext uri="{FF2B5EF4-FFF2-40B4-BE49-F238E27FC236}">
                    <a16:creationId xmlns:a16="http://schemas.microsoft.com/office/drawing/2014/main" id="{D867DB0C-DE4D-BF26-B118-C565C1DC3709}"/>
                  </a:ext>
                </a:extLst>
              </p:cNvPr>
              <p:cNvSpPr/>
              <p:nvPr/>
            </p:nvSpPr>
            <p:spPr>
              <a:xfrm>
                <a:off x="734957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5" name="Ristkülik 84">
                <a:hlinkClick r:id="" action="ppaction://macro?name=Recolor"/>
                <a:extLst>
                  <a:ext uri="{FF2B5EF4-FFF2-40B4-BE49-F238E27FC236}">
                    <a16:creationId xmlns:a16="http://schemas.microsoft.com/office/drawing/2014/main" id="{5F001C15-7518-5842-5096-2030C50DAD7A}"/>
                  </a:ext>
                </a:extLst>
              </p:cNvPr>
              <p:cNvSpPr/>
              <p:nvPr/>
            </p:nvSpPr>
            <p:spPr>
              <a:xfrm>
                <a:off x="754643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6" name="Ristkülik 85">
                <a:hlinkClick r:id="" action="ppaction://macro?name=Recolor"/>
                <a:extLst>
                  <a:ext uri="{FF2B5EF4-FFF2-40B4-BE49-F238E27FC236}">
                    <a16:creationId xmlns:a16="http://schemas.microsoft.com/office/drawing/2014/main" id="{3FA21073-98FD-DB6F-F451-96DB1409F4B0}"/>
                  </a:ext>
                </a:extLst>
              </p:cNvPr>
              <p:cNvSpPr/>
              <p:nvPr/>
            </p:nvSpPr>
            <p:spPr>
              <a:xfrm>
                <a:off x="774329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7" name="Ristkülik 86">
                <a:hlinkClick r:id="" action="ppaction://macro?name=Recolor"/>
                <a:extLst>
                  <a:ext uri="{FF2B5EF4-FFF2-40B4-BE49-F238E27FC236}">
                    <a16:creationId xmlns:a16="http://schemas.microsoft.com/office/drawing/2014/main" id="{F8838798-C823-56C6-EA78-BB429B2081E0}"/>
                  </a:ext>
                </a:extLst>
              </p:cNvPr>
              <p:cNvSpPr/>
              <p:nvPr/>
            </p:nvSpPr>
            <p:spPr>
              <a:xfrm>
                <a:off x="794015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 name="Ristkülik 87">
                <a:hlinkClick r:id="" action="ppaction://macro?name=Recolor"/>
                <a:extLst>
                  <a:ext uri="{FF2B5EF4-FFF2-40B4-BE49-F238E27FC236}">
                    <a16:creationId xmlns:a16="http://schemas.microsoft.com/office/drawing/2014/main" id="{AA0DAC49-22D9-3986-8CA3-017F7C04A320}"/>
                  </a:ext>
                </a:extLst>
              </p:cNvPr>
              <p:cNvSpPr/>
              <p:nvPr/>
            </p:nvSpPr>
            <p:spPr>
              <a:xfrm>
                <a:off x="8136495"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 name="Ristkülik 88">
                <a:hlinkClick r:id="" action="ppaction://macro?name=Recolor"/>
                <a:extLst>
                  <a:ext uri="{FF2B5EF4-FFF2-40B4-BE49-F238E27FC236}">
                    <a16:creationId xmlns:a16="http://schemas.microsoft.com/office/drawing/2014/main" id="{253EF3C3-FB80-DDD7-9272-9879728F3076}"/>
                  </a:ext>
                </a:extLst>
              </p:cNvPr>
              <p:cNvSpPr/>
              <p:nvPr/>
            </p:nvSpPr>
            <p:spPr>
              <a:xfrm>
                <a:off x="8333353"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0" name="Ristkülik 89">
                <a:hlinkClick r:id="" action="ppaction://macro?name=Recolor"/>
                <a:extLst>
                  <a:ext uri="{FF2B5EF4-FFF2-40B4-BE49-F238E27FC236}">
                    <a16:creationId xmlns:a16="http://schemas.microsoft.com/office/drawing/2014/main" id="{AA025366-9865-D775-4BD5-78A50D0B699F}"/>
                  </a:ext>
                </a:extLst>
              </p:cNvPr>
              <p:cNvSpPr/>
              <p:nvPr/>
            </p:nvSpPr>
            <p:spPr>
              <a:xfrm>
                <a:off x="8525659"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1" name="Ristkülik 90">
                <a:hlinkClick r:id="" action="ppaction://macro?name=Recolor"/>
                <a:extLst>
                  <a:ext uri="{FF2B5EF4-FFF2-40B4-BE49-F238E27FC236}">
                    <a16:creationId xmlns:a16="http://schemas.microsoft.com/office/drawing/2014/main" id="{0026AFC5-BE3D-BD27-4279-340B3BF58467}"/>
                  </a:ext>
                </a:extLst>
              </p:cNvPr>
              <p:cNvSpPr/>
              <p:nvPr/>
            </p:nvSpPr>
            <p:spPr>
              <a:xfrm>
                <a:off x="8722517"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2" name="Ristkülik 91">
                <a:hlinkClick r:id="" action="ppaction://macro?name=Recolor"/>
                <a:extLst>
                  <a:ext uri="{FF2B5EF4-FFF2-40B4-BE49-F238E27FC236}">
                    <a16:creationId xmlns:a16="http://schemas.microsoft.com/office/drawing/2014/main" id="{873175BB-76DE-2657-6B2A-1BFB02BCBAC2}"/>
                  </a:ext>
                </a:extLst>
              </p:cNvPr>
              <p:cNvSpPr/>
              <p:nvPr/>
            </p:nvSpPr>
            <p:spPr>
              <a:xfrm>
                <a:off x="891886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3" name="Ristkülik 92">
                <a:hlinkClick r:id="" action="ppaction://macro?name=Recolor"/>
                <a:extLst>
                  <a:ext uri="{FF2B5EF4-FFF2-40B4-BE49-F238E27FC236}">
                    <a16:creationId xmlns:a16="http://schemas.microsoft.com/office/drawing/2014/main" id="{61B3E6DE-B81E-77AB-4758-0DA4AABE55AB}"/>
                  </a:ext>
                </a:extLst>
              </p:cNvPr>
              <p:cNvSpPr/>
              <p:nvPr/>
            </p:nvSpPr>
            <p:spPr>
              <a:xfrm>
                <a:off x="500136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4" name="Ristkülik 93">
                <a:hlinkClick r:id="" action="ppaction://macro?name=Recolor"/>
                <a:extLst>
                  <a:ext uri="{FF2B5EF4-FFF2-40B4-BE49-F238E27FC236}">
                    <a16:creationId xmlns:a16="http://schemas.microsoft.com/office/drawing/2014/main" id="{9E708FDB-6133-8627-AE6C-9C1748104CAF}"/>
                  </a:ext>
                </a:extLst>
              </p:cNvPr>
              <p:cNvSpPr/>
              <p:nvPr/>
            </p:nvSpPr>
            <p:spPr>
              <a:xfrm>
                <a:off x="519821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5" name="Ristkülik 94">
                <a:hlinkClick r:id="" action="ppaction://macro?name=Recolor"/>
                <a:extLst>
                  <a:ext uri="{FF2B5EF4-FFF2-40B4-BE49-F238E27FC236}">
                    <a16:creationId xmlns:a16="http://schemas.microsoft.com/office/drawing/2014/main" id="{5BAA565D-82DE-5462-2998-A4E86858EB0F}"/>
                  </a:ext>
                </a:extLst>
              </p:cNvPr>
              <p:cNvSpPr/>
              <p:nvPr/>
            </p:nvSpPr>
            <p:spPr>
              <a:xfrm>
                <a:off x="539507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6" name="Ristkülik 95">
                <a:hlinkClick r:id="" action="ppaction://macro?name=Recolor"/>
                <a:extLst>
                  <a:ext uri="{FF2B5EF4-FFF2-40B4-BE49-F238E27FC236}">
                    <a16:creationId xmlns:a16="http://schemas.microsoft.com/office/drawing/2014/main" id="{383AE652-527D-62F8-1256-3C2DA9556889}"/>
                  </a:ext>
                </a:extLst>
              </p:cNvPr>
              <p:cNvSpPr/>
              <p:nvPr/>
            </p:nvSpPr>
            <p:spPr>
              <a:xfrm>
                <a:off x="559193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7" name="Ristkülik 96">
                <a:hlinkClick r:id="" action="ppaction://macro?name=Recolor"/>
                <a:extLst>
                  <a:ext uri="{FF2B5EF4-FFF2-40B4-BE49-F238E27FC236}">
                    <a16:creationId xmlns:a16="http://schemas.microsoft.com/office/drawing/2014/main" id="{B0EB1E8C-9F0B-F2D4-5806-537101404FE3}"/>
                  </a:ext>
                </a:extLst>
              </p:cNvPr>
              <p:cNvSpPr/>
              <p:nvPr/>
            </p:nvSpPr>
            <p:spPr>
              <a:xfrm>
                <a:off x="578424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8" name="Ristkülik 97">
                <a:hlinkClick r:id="" action="ppaction://macro?name=Recolor"/>
                <a:extLst>
                  <a:ext uri="{FF2B5EF4-FFF2-40B4-BE49-F238E27FC236}">
                    <a16:creationId xmlns:a16="http://schemas.microsoft.com/office/drawing/2014/main" id="{ED6F33B7-746A-0DC9-B11E-902D7622AC18}"/>
                  </a:ext>
                </a:extLst>
              </p:cNvPr>
              <p:cNvSpPr/>
              <p:nvPr/>
            </p:nvSpPr>
            <p:spPr>
              <a:xfrm>
                <a:off x="598109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9" name="Ristkülik 98">
                <a:hlinkClick r:id="" action="ppaction://macro?name=Recolor"/>
                <a:extLst>
                  <a:ext uri="{FF2B5EF4-FFF2-40B4-BE49-F238E27FC236}">
                    <a16:creationId xmlns:a16="http://schemas.microsoft.com/office/drawing/2014/main" id="{F16EE021-2117-ACA5-8E98-9FCFC31EF875}"/>
                  </a:ext>
                </a:extLst>
              </p:cNvPr>
              <p:cNvSpPr/>
              <p:nvPr/>
            </p:nvSpPr>
            <p:spPr>
              <a:xfrm>
                <a:off x="617795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0" name="Ristkülik 99">
                <a:hlinkClick r:id="" action="ppaction://macro?name=Recolor"/>
                <a:extLst>
                  <a:ext uri="{FF2B5EF4-FFF2-40B4-BE49-F238E27FC236}">
                    <a16:creationId xmlns:a16="http://schemas.microsoft.com/office/drawing/2014/main" id="{EBD114A5-0CD4-3134-BD9E-0422D0F62D06}"/>
                  </a:ext>
                </a:extLst>
              </p:cNvPr>
              <p:cNvSpPr/>
              <p:nvPr/>
            </p:nvSpPr>
            <p:spPr>
              <a:xfrm>
                <a:off x="637481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1" name="Ristkülik 100">
                <a:hlinkClick r:id="" action="ppaction://macro?name=Recolor"/>
                <a:extLst>
                  <a:ext uri="{FF2B5EF4-FFF2-40B4-BE49-F238E27FC236}">
                    <a16:creationId xmlns:a16="http://schemas.microsoft.com/office/drawing/2014/main" id="{8F87BFCD-3FEE-5F64-53E9-F20926F597FD}"/>
                  </a:ext>
                </a:extLst>
              </p:cNvPr>
              <p:cNvSpPr/>
              <p:nvPr/>
            </p:nvSpPr>
            <p:spPr>
              <a:xfrm>
                <a:off x="656712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2" name="Ristkülik 101">
                <a:hlinkClick r:id="" action="ppaction://macro?name=Recolor"/>
                <a:extLst>
                  <a:ext uri="{FF2B5EF4-FFF2-40B4-BE49-F238E27FC236}">
                    <a16:creationId xmlns:a16="http://schemas.microsoft.com/office/drawing/2014/main" id="{D7588350-D265-EE58-302C-E59A809C60AA}"/>
                  </a:ext>
                </a:extLst>
              </p:cNvPr>
              <p:cNvSpPr/>
              <p:nvPr/>
            </p:nvSpPr>
            <p:spPr>
              <a:xfrm>
                <a:off x="676397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3" name="Ristkülik 102">
                <a:hlinkClick r:id="" action="ppaction://macro?name=Recolor"/>
                <a:extLst>
                  <a:ext uri="{FF2B5EF4-FFF2-40B4-BE49-F238E27FC236}">
                    <a16:creationId xmlns:a16="http://schemas.microsoft.com/office/drawing/2014/main" id="{1F6D3945-41AC-4221-81F2-085DB67A0957}"/>
                  </a:ext>
                </a:extLst>
              </p:cNvPr>
              <p:cNvSpPr/>
              <p:nvPr/>
            </p:nvSpPr>
            <p:spPr>
              <a:xfrm>
                <a:off x="696083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4" name="Ristkülik 103">
                <a:hlinkClick r:id="" action="ppaction://macro?name=Recolor"/>
                <a:extLst>
                  <a:ext uri="{FF2B5EF4-FFF2-40B4-BE49-F238E27FC236}">
                    <a16:creationId xmlns:a16="http://schemas.microsoft.com/office/drawing/2014/main" id="{77F275D2-3E8D-1251-5F33-43A471B7CEF1}"/>
                  </a:ext>
                </a:extLst>
              </p:cNvPr>
              <p:cNvSpPr/>
              <p:nvPr/>
            </p:nvSpPr>
            <p:spPr>
              <a:xfrm>
                <a:off x="715769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5" name="Ristkülik 104">
                <a:hlinkClick r:id="" action="ppaction://macro?name=Recolor"/>
                <a:extLst>
                  <a:ext uri="{FF2B5EF4-FFF2-40B4-BE49-F238E27FC236}">
                    <a16:creationId xmlns:a16="http://schemas.microsoft.com/office/drawing/2014/main" id="{E61D709A-7054-CF19-108A-1D0EBC02D344}"/>
                  </a:ext>
                </a:extLst>
              </p:cNvPr>
              <p:cNvSpPr/>
              <p:nvPr/>
            </p:nvSpPr>
            <p:spPr>
              <a:xfrm>
                <a:off x="735000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6" name="Ristkülik 105">
                <a:hlinkClick r:id="" action="ppaction://macro?name=Recolor"/>
                <a:extLst>
                  <a:ext uri="{FF2B5EF4-FFF2-40B4-BE49-F238E27FC236}">
                    <a16:creationId xmlns:a16="http://schemas.microsoft.com/office/drawing/2014/main" id="{E984CA3D-5B18-6EB0-516F-C18E4F93FD6C}"/>
                  </a:ext>
                </a:extLst>
              </p:cNvPr>
              <p:cNvSpPr/>
              <p:nvPr/>
            </p:nvSpPr>
            <p:spPr>
              <a:xfrm>
                <a:off x="754685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 name="Ristkülik 106">
                <a:hlinkClick r:id="" action="ppaction://macro?name=Recolor"/>
                <a:extLst>
                  <a:ext uri="{FF2B5EF4-FFF2-40B4-BE49-F238E27FC236}">
                    <a16:creationId xmlns:a16="http://schemas.microsoft.com/office/drawing/2014/main" id="{2F1D842A-EAFE-9973-E318-61B8C83FDC3B}"/>
                  </a:ext>
                </a:extLst>
              </p:cNvPr>
              <p:cNvSpPr/>
              <p:nvPr/>
            </p:nvSpPr>
            <p:spPr>
              <a:xfrm>
                <a:off x="774371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8" name="Ristkülik 107">
                <a:hlinkClick r:id="" action="ppaction://macro?name=Recolor"/>
                <a:extLst>
                  <a:ext uri="{FF2B5EF4-FFF2-40B4-BE49-F238E27FC236}">
                    <a16:creationId xmlns:a16="http://schemas.microsoft.com/office/drawing/2014/main" id="{4C1C86F9-6F1A-C04A-FBEC-CDEAB08C0F38}"/>
                  </a:ext>
                </a:extLst>
              </p:cNvPr>
              <p:cNvSpPr/>
              <p:nvPr/>
            </p:nvSpPr>
            <p:spPr>
              <a:xfrm>
                <a:off x="794057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9" name="Ristkülik 108">
                <a:hlinkClick r:id="" action="ppaction://macro?name=Recolor"/>
                <a:extLst>
                  <a:ext uri="{FF2B5EF4-FFF2-40B4-BE49-F238E27FC236}">
                    <a16:creationId xmlns:a16="http://schemas.microsoft.com/office/drawing/2014/main" id="{11ABFD6B-D6BC-A64D-E046-F3F2A61B5A27}"/>
                  </a:ext>
                </a:extLst>
              </p:cNvPr>
              <p:cNvSpPr/>
              <p:nvPr/>
            </p:nvSpPr>
            <p:spPr>
              <a:xfrm>
                <a:off x="8136919"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0" name="Ristkülik 109">
                <a:hlinkClick r:id="" action="ppaction://macro?name=Recolor"/>
                <a:extLst>
                  <a:ext uri="{FF2B5EF4-FFF2-40B4-BE49-F238E27FC236}">
                    <a16:creationId xmlns:a16="http://schemas.microsoft.com/office/drawing/2014/main" id="{C641F680-9F51-1F7A-39DF-0248D1E56B91}"/>
                  </a:ext>
                </a:extLst>
              </p:cNvPr>
              <p:cNvSpPr/>
              <p:nvPr/>
            </p:nvSpPr>
            <p:spPr>
              <a:xfrm>
                <a:off x="8333777"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1" name="Ristkülik 110">
                <a:hlinkClick r:id="" action="ppaction://macro?name=Recolor"/>
                <a:extLst>
                  <a:ext uri="{FF2B5EF4-FFF2-40B4-BE49-F238E27FC236}">
                    <a16:creationId xmlns:a16="http://schemas.microsoft.com/office/drawing/2014/main" id="{49A0D189-66CA-DF7C-7C99-4524696C63D8}"/>
                  </a:ext>
                </a:extLst>
              </p:cNvPr>
              <p:cNvSpPr/>
              <p:nvPr/>
            </p:nvSpPr>
            <p:spPr>
              <a:xfrm>
                <a:off x="8526083"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2" name="Ristkülik 111">
                <a:hlinkClick r:id="" action="ppaction://macro?name=Recolor"/>
                <a:extLst>
                  <a:ext uri="{FF2B5EF4-FFF2-40B4-BE49-F238E27FC236}">
                    <a16:creationId xmlns:a16="http://schemas.microsoft.com/office/drawing/2014/main" id="{33A0F5D5-090F-BFC4-70D6-80DD3FB59519}"/>
                  </a:ext>
                </a:extLst>
              </p:cNvPr>
              <p:cNvSpPr/>
              <p:nvPr/>
            </p:nvSpPr>
            <p:spPr>
              <a:xfrm>
                <a:off x="8722941"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3" name="Ristkülik 112">
                <a:hlinkClick r:id="" action="ppaction://macro?name=Recolor"/>
                <a:extLst>
                  <a:ext uri="{FF2B5EF4-FFF2-40B4-BE49-F238E27FC236}">
                    <a16:creationId xmlns:a16="http://schemas.microsoft.com/office/drawing/2014/main" id="{E49CE36B-89D0-12F3-91ED-E76D4BB149EB}"/>
                  </a:ext>
                </a:extLst>
              </p:cNvPr>
              <p:cNvSpPr/>
              <p:nvPr/>
            </p:nvSpPr>
            <p:spPr>
              <a:xfrm>
                <a:off x="891928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 name="Ristkülik 113">
                <a:hlinkClick r:id="" action="ppaction://macro?name=Recolor"/>
                <a:extLst>
                  <a:ext uri="{FF2B5EF4-FFF2-40B4-BE49-F238E27FC236}">
                    <a16:creationId xmlns:a16="http://schemas.microsoft.com/office/drawing/2014/main" id="{F8F70644-6B77-2350-C4F8-841D2396CEB0}"/>
                  </a:ext>
                </a:extLst>
              </p:cNvPr>
              <p:cNvSpPr/>
              <p:nvPr/>
            </p:nvSpPr>
            <p:spPr>
              <a:xfrm>
                <a:off x="500093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5" name="Ristkülik 114">
                <a:hlinkClick r:id="" action="ppaction://macro?name=Recolor"/>
                <a:extLst>
                  <a:ext uri="{FF2B5EF4-FFF2-40B4-BE49-F238E27FC236}">
                    <a16:creationId xmlns:a16="http://schemas.microsoft.com/office/drawing/2014/main" id="{E58B93B7-81BA-4B3A-9D45-811F2B2DF1C7}"/>
                  </a:ext>
                </a:extLst>
              </p:cNvPr>
              <p:cNvSpPr/>
              <p:nvPr/>
            </p:nvSpPr>
            <p:spPr>
              <a:xfrm>
                <a:off x="519779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6" name="Ristkülik 115">
                <a:hlinkClick r:id="" action="ppaction://macro?name=Recolor"/>
                <a:extLst>
                  <a:ext uri="{FF2B5EF4-FFF2-40B4-BE49-F238E27FC236}">
                    <a16:creationId xmlns:a16="http://schemas.microsoft.com/office/drawing/2014/main" id="{DA258C95-FD18-3B5B-C0FE-C883E6A1CCA5}"/>
                  </a:ext>
                </a:extLst>
              </p:cNvPr>
              <p:cNvSpPr/>
              <p:nvPr/>
            </p:nvSpPr>
            <p:spPr>
              <a:xfrm>
                <a:off x="539465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7" name="Ristkülik 116">
                <a:hlinkClick r:id="" action="ppaction://macro?name=Recolor"/>
                <a:extLst>
                  <a:ext uri="{FF2B5EF4-FFF2-40B4-BE49-F238E27FC236}">
                    <a16:creationId xmlns:a16="http://schemas.microsoft.com/office/drawing/2014/main" id="{A48EF534-8BDC-6CA4-5BF7-9D53475A3CF5}"/>
                  </a:ext>
                </a:extLst>
              </p:cNvPr>
              <p:cNvSpPr/>
              <p:nvPr/>
            </p:nvSpPr>
            <p:spPr>
              <a:xfrm>
                <a:off x="559151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8" name="Ristkülik 117">
                <a:hlinkClick r:id="" action="ppaction://macro?name=Recolor"/>
                <a:extLst>
                  <a:ext uri="{FF2B5EF4-FFF2-40B4-BE49-F238E27FC236}">
                    <a16:creationId xmlns:a16="http://schemas.microsoft.com/office/drawing/2014/main" id="{8F4B041F-D084-E82E-683D-9E15DCE8D2BF}"/>
                  </a:ext>
                </a:extLst>
              </p:cNvPr>
              <p:cNvSpPr/>
              <p:nvPr/>
            </p:nvSpPr>
            <p:spPr>
              <a:xfrm>
                <a:off x="578381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9" name="Ristkülik 118">
                <a:hlinkClick r:id="" action="ppaction://macro?name=Recolor"/>
                <a:extLst>
                  <a:ext uri="{FF2B5EF4-FFF2-40B4-BE49-F238E27FC236}">
                    <a16:creationId xmlns:a16="http://schemas.microsoft.com/office/drawing/2014/main" id="{F7C55E43-5721-90D4-4A58-3FA3EEADDE7F}"/>
                  </a:ext>
                </a:extLst>
              </p:cNvPr>
              <p:cNvSpPr/>
              <p:nvPr/>
            </p:nvSpPr>
            <p:spPr>
              <a:xfrm>
                <a:off x="598067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0" name="Ristkülik 119">
                <a:hlinkClick r:id="" action="ppaction://macro?name=Recolor"/>
                <a:extLst>
                  <a:ext uri="{FF2B5EF4-FFF2-40B4-BE49-F238E27FC236}">
                    <a16:creationId xmlns:a16="http://schemas.microsoft.com/office/drawing/2014/main" id="{6E3EC314-ABFE-888A-9D5B-9047089B9A78}"/>
                  </a:ext>
                </a:extLst>
              </p:cNvPr>
              <p:cNvSpPr/>
              <p:nvPr/>
            </p:nvSpPr>
            <p:spPr>
              <a:xfrm>
                <a:off x="617753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1" name="Ristkülik 120">
                <a:hlinkClick r:id="" action="ppaction://macro?name=Recolor"/>
                <a:extLst>
                  <a:ext uri="{FF2B5EF4-FFF2-40B4-BE49-F238E27FC236}">
                    <a16:creationId xmlns:a16="http://schemas.microsoft.com/office/drawing/2014/main" id="{BB7836B9-BAF2-F98B-6F60-3A746C638E6C}"/>
                  </a:ext>
                </a:extLst>
              </p:cNvPr>
              <p:cNvSpPr/>
              <p:nvPr/>
            </p:nvSpPr>
            <p:spPr>
              <a:xfrm>
                <a:off x="637439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2" name="Ristkülik 121">
                <a:hlinkClick r:id="" action="ppaction://macro?name=Recolor"/>
                <a:extLst>
                  <a:ext uri="{FF2B5EF4-FFF2-40B4-BE49-F238E27FC236}">
                    <a16:creationId xmlns:a16="http://schemas.microsoft.com/office/drawing/2014/main" id="{CDA15A8D-C2DE-BB40-EDE3-0073FEBD283F}"/>
                  </a:ext>
                </a:extLst>
              </p:cNvPr>
              <p:cNvSpPr/>
              <p:nvPr/>
            </p:nvSpPr>
            <p:spPr>
              <a:xfrm>
                <a:off x="656669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 name="Ristkülik 122">
                <a:hlinkClick r:id="" action="ppaction://macro?name=Recolor"/>
                <a:extLst>
                  <a:ext uri="{FF2B5EF4-FFF2-40B4-BE49-F238E27FC236}">
                    <a16:creationId xmlns:a16="http://schemas.microsoft.com/office/drawing/2014/main" id="{B66A60A5-0D28-673F-3AFB-BE480F23B680}"/>
                  </a:ext>
                </a:extLst>
              </p:cNvPr>
              <p:cNvSpPr/>
              <p:nvPr/>
            </p:nvSpPr>
            <p:spPr>
              <a:xfrm>
                <a:off x="676355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 name="Ristkülik 123">
                <a:hlinkClick r:id="" action="ppaction://macro?name=Recolor"/>
                <a:extLst>
                  <a:ext uri="{FF2B5EF4-FFF2-40B4-BE49-F238E27FC236}">
                    <a16:creationId xmlns:a16="http://schemas.microsoft.com/office/drawing/2014/main" id="{CA3235D5-AA19-B440-03F9-EE25C384CEB1}"/>
                  </a:ext>
                </a:extLst>
              </p:cNvPr>
              <p:cNvSpPr/>
              <p:nvPr/>
            </p:nvSpPr>
            <p:spPr>
              <a:xfrm>
                <a:off x="696041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 name="Ristkülik 124">
                <a:hlinkClick r:id="" action="ppaction://macro?name=Recolor"/>
                <a:extLst>
                  <a:ext uri="{FF2B5EF4-FFF2-40B4-BE49-F238E27FC236}">
                    <a16:creationId xmlns:a16="http://schemas.microsoft.com/office/drawing/2014/main" id="{ACD44373-7000-9F33-5327-6C18F38C9424}"/>
                  </a:ext>
                </a:extLst>
              </p:cNvPr>
              <p:cNvSpPr/>
              <p:nvPr/>
            </p:nvSpPr>
            <p:spPr>
              <a:xfrm>
                <a:off x="715727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6" name="Ristkülik 125">
                <a:hlinkClick r:id="" action="ppaction://macro?name=Recolor"/>
                <a:extLst>
                  <a:ext uri="{FF2B5EF4-FFF2-40B4-BE49-F238E27FC236}">
                    <a16:creationId xmlns:a16="http://schemas.microsoft.com/office/drawing/2014/main" id="{4177B6F2-3532-EE0F-3FE7-F5EA1CF39A3F}"/>
                  </a:ext>
                </a:extLst>
              </p:cNvPr>
              <p:cNvSpPr/>
              <p:nvPr/>
            </p:nvSpPr>
            <p:spPr>
              <a:xfrm>
                <a:off x="734957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7" name="Ristkülik 126">
                <a:hlinkClick r:id="" action="ppaction://macro?name=Recolor"/>
                <a:extLst>
                  <a:ext uri="{FF2B5EF4-FFF2-40B4-BE49-F238E27FC236}">
                    <a16:creationId xmlns:a16="http://schemas.microsoft.com/office/drawing/2014/main" id="{ADB49147-4D29-771C-6CAE-FCF62DB1DD87}"/>
                  </a:ext>
                </a:extLst>
              </p:cNvPr>
              <p:cNvSpPr/>
              <p:nvPr/>
            </p:nvSpPr>
            <p:spPr>
              <a:xfrm>
                <a:off x="754643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8" name="Ristkülik 127">
                <a:hlinkClick r:id="" action="ppaction://macro?name=Recolor"/>
                <a:extLst>
                  <a:ext uri="{FF2B5EF4-FFF2-40B4-BE49-F238E27FC236}">
                    <a16:creationId xmlns:a16="http://schemas.microsoft.com/office/drawing/2014/main" id="{8CB51363-409A-2393-73A4-971C87D01692}"/>
                  </a:ext>
                </a:extLst>
              </p:cNvPr>
              <p:cNvSpPr/>
              <p:nvPr/>
            </p:nvSpPr>
            <p:spPr>
              <a:xfrm>
                <a:off x="774329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9" name="Ristkülik 128">
                <a:hlinkClick r:id="" action="ppaction://macro?name=Recolor"/>
                <a:extLst>
                  <a:ext uri="{FF2B5EF4-FFF2-40B4-BE49-F238E27FC236}">
                    <a16:creationId xmlns:a16="http://schemas.microsoft.com/office/drawing/2014/main" id="{E4FC2C71-95D2-F42E-368B-51097B44ED4B}"/>
                  </a:ext>
                </a:extLst>
              </p:cNvPr>
              <p:cNvSpPr/>
              <p:nvPr/>
            </p:nvSpPr>
            <p:spPr>
              <a:xfrm>
                <a:off x="794015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0" name="Ristkülik 129">
                <a:hlinkClick r:id="" action="ppaction://macro?name=Recolor"/>
                <a:extLst>
                  <a:ext uri="{FF2B5EF4-FFF2-40B4-BE49-F238E27FC236}">
                    <a16:creationId xmlns:a16="http://schemas.microsoft.com/office/drawing/2014/main" id="{EF624261-745B-F133-FD67-F9980476E04C}"/>
                  </a:ext>
                </a:extLst>
              </p:cNvPr>
              <p:cNvSpPr/>
              <p:nvPr/>
            </p:nvSpPr>
            <p:spPr>
              <a:xfrm>
                <a:off x="8136495"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1" name="Ristkülik 130">
                <a:hlinkClick r:id="" action="ppaction://macro?name=Recolor"/>
                <a:extLst>
                  <a:ext uri="{FF2B5EF4-FFF2-40B4-BE49-F238E27FC236}">
                    <a16:creationId xmlns:a16="http://schemas.microsoft.com/office/drawing/2014/main" id="{07CDD5F6-2EE9-6DCA-E920-4107AF79D3CB}"/>
                  </a:ext>
                </a:extLst>
              </p:cNvPr>
              <p:cNvSpPr/>
              <p:nvPr/>
            </p:nvSpPr>
            <p:spPr>
              <a:xfrm>
                <a:off x="8333353"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2" name="Ristkülik 131">
                <a:hlinkClick r:id="" action="ppaction://macro?name=Recolor"/>
                <a:extLst>
                  <a:ext uri="{FF2B5EF4-FFF2-40B4-BE49-F238E27FC236}">
                    <a16:creationId xmlns:a16="http://schemas.microsoft.com/office/drawing/2014/main" id="{B9EABC93-CD46-2585-7A76-D4BDE8661993}"/>
                  </a:ext>
                </a:extLst>
              </p:cNvPr>
              <p:cNvSpPr/>
              <p:nvPr/>
            </p:nvSpPr>
            <p:spPr>
              <a:xfrm>
                <a:off x="8525659"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3" name="Ristkülik 132">
                <a:hlinkClick r:id="" action="ppaction://macro?name=Recolor"/>
                <a:extLst>
                  <a:ext uri="{FF2B5EF4-FFF2-40B4-BE49-F238E27FC236}">
                    <a16:creationId xmlns:a16="http://schemas.microsoft.com/office/drawing/2014/main" id="{6C6B8FAE-5838-D29B-66EB-A4C9BAAC5A00}"/>
                  </a:ext>
                </a:extLst>
              </p:cNvPr>
              <p:cNvSpPr/>
              <p:nvPr/>
            </p:nvSpPr>
            <p:spPr>
              <a:xfrm>
                <a:off x="8722517"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4" name="Ristkülik 133">
                <a:hlinkClick r:id="" action="ppaction://macro?name=Recolor"/>
                <a:extLst>
                  <a:ext uri="{FF2B5EF4-FFF2-40B4-BE49-F238E27FC236}">
                    <a16:creationId xmlns:a16="http://schemas.microsoft.com/office/drawing/2014/main" id="{16EFBC8B-E6B9-5901-0ABD-7DE56C97A3A7}"/>
                  </a:ext>
                </a:extLst>
              </p:cNvPr>
              <p:cNvSpPr/>
              <p:nvPr/>
            </p:nvSpPr>
            <p:spPr>
              <a:xfrm>
                <a:off x="891886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5" name="Ristkülik 134">
                <a:hlinkClick r:id="" action="ppaction://macro?name=Recolor"/>
                <a:extLst>
                  <a:ext uri="{FF2B5EF4-FFF2-40B4-BE49-F238E27FC236}">
                    <a16:creationId xmlns:a16="http://schemas.microsoft.com/office/drawing/2014/main" id="{AAE53FA8-6C16-463E-35C4-D6074B0069E7}"/>
                  </a:ext>
                </a:extLst>
              </p:cNvPr>
              <p:cNvSpPr/>
              <p:nvPr/>
            </p:nvSpPr>
            <p:spPr>
              <a:xfrm>
                <a:off x="500093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6" name="Ristkülik 135">
                <a:hlinkClick r:id="" action="ppaction://macro?name=Recolor"/>
                <a:extLst>
                  <a:ext uri="{FF2B5EF4-FFF2-40B4-BE49-F238E27FC236}">
                    <a16:creationId xmlns:a16="http://schemas.microsoft.com/office/drawing/2014/main" id="{E1D79944-3829-8F36-90D1-415DE676A191}"/>
                  </a:ext>
                </a:extLst>
              </p:cNvPr>
              <p:cNvSpPr/>
              <p:nvPr/>
            </p:nvSpPr>
            <p:spPr>
              <a:xfrm>
                <a:off x="519779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7" name="Ristkülik 136">
                <a:hlinkClick r:id="" action="ppaction://macro?name=Recolor"/>
                <a:extLst>
                  <a:ext uri="{FF2B5EF4-FFF2-40B4-BE49-F238E27FC236}">
                    <a16:creationId xmlns:a16="http://schemas.microsoft.com/office/drawing/2014/main" id="{52DFD0D4-20A5-1E83-2043-BC311822B9CA}"/>
                  </a:ext>
                </a:extLst>
              </p:cNvPr>
              <p:cNvSpPr/>
              <p:nvPr/>
            </p:nvSpPr>
            <p:spPr>
              <a:xfrm>
                <a:off x="539465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8" name="Ristkülik 137">
                <a:hlinkClick r:id="" action="ppaction://macro?name=Recolor"/>
                <a:extLst>
                  <a:ext uri="{FF2B5EF4-FFF2-40B4-BE49-F238E27FC236}">
                    <a16:creationId xmlns:a16="http://schemas.microsoft.com/office/drawing/2014/main" id="{A61DFC19-843E-D495-65C6-5EC28480C719}"/>
                  </a:ext>
                </a:extLst>
              </p:cNvPr>
              <p:cNvSpPr/>
              <p:nvPr/>
            </p:nvSpPr>
            <p:spPr>
              <a:xfrm>
                <a:off x="559151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9" name="Ristkülik 138">
                <a:hlinkClick r:id="" action="ppaction://macro?name=Recolor"/>
                <a:extLst>
                  <a:ext uri="{FF2B5EF4-FFF2-40B4-BE49-F238E27FC236}">
                    <a16:creationId xmlns:a16="http://schemas.microsoft.com/office/drawing/2014/main" id="{B4023040-40B0-D799-E52C-A3DD0C8DB7F4}"/>
                  </a:ext>
                </a:extLst>
              </p:cNvPr>
              <p:cNvSpPr/>
              <p:nvPr/>
            </p:nvSpPr>
            <p:spPr>
              <a:xfrm>
                <a:off x="578381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 name="Ristkülik 139">
                <a:hlinkClick r:id="" action="ppaction://macro?name=Recolor"/>
                <a:extLst>
                  <a:ext uri="{FF2B5EF4-FFF2-40B4-BE49-F238E27FC236}">
                    <a16:creationId xmlns:a16="http://schemas.microsoft.com/office/drawing/2014/main" id="{94F729A7-94A2-95F3-E391-477D85524D4D}"/>
                  </a:ext>
                </a:extLst>
              </p:cNvPr>
              <p:cNvSpPr/>
              <p:nvPr/>
            </p:nvSpPr>
            <p:spPr>
              <a:xfrm>
                <a:off x="598067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1" name="Ristkülik 140">
                <a:hlinkClick r:id="" action="ppaction://macro?name=Recolor"/>
                <a:extLst>
                  <a:ext uri="{FF2B5EF4-FFF2-40B4-BE49-F238E27FC236}">
                    <a16:creationId xmlns:a16="http://schemas.microsoft.com/office/drawing/2014/main" id="{AAF6294C-F077-CE9D-FB13-6AC945AC4192}"/>
                  </a:ext>
                </a:extLst>
              </p:cNvPr>
              <p:cNvSpPr/>
              <p:nvPr/>
            </p:nvSpPr>
            <p:spPr>
              <a:xfrm>
                <a:off x="617753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 name="Ristkülik 141">
                <a:hlinkClick r:id="" action="ppaction://macro?name=Recolor"/>
                <a:extLst>
                  <a:ext uri="{FF2B5EF4-FFF2-40B4-BE49-F238E27FC236}">
                    <a16:creationId xmlns:a16="http://schemas.microsoft.com/office/drawing/2014/main" id="{1179AE57-6AAC-95CB-844A-AD0897BC3CBC}"/>
                  </a:ext>
                </a:extLst>
              </p:cNvPr>
              <p:cNvSpPr/>
              <p:nvPr/>
            </p:nvSpPr>
            <p:spPr>
              <a:xfrm>
                <a:off x="637439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3" name="Ristkülik 142">
                <a:hlinkClick r:id="" action="ppaction://macro?name=Recolor"/>
                <a:extLst>
                  <a:ext uri="{FF2B5EF4-FFF2-40B4-BE49-F238E27FC236}">
                    <a16:creationId xmlns:a16="http://schemas.microsoft.com/office/drawing/2014/main" id="{0A8ACD7E-BD97-3EA2-AF86-A9A6F34905F2}"/>
                  </a:ext>
                </a:extLst>
              </p:cNvPr>
              <p:cNvSpPr/>
              <p:nvPr/>
            </p:nvSpPr>
            <p:spPr>
              <a:xfrm>
                <a:off x="656669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4" name="Ristkülik 143">
                <a:hlinkClick r:id="" action="ppaction://macro?name=Recolor"/>
                <a:extLst>
                  <a:ext uri="{FF2B5EF4-FFF2-40B4-BE49-F238E27FC236}">
                    <a16:creationId xmlns:a16="http://schemas.microsoft.com/office/drawing/2014/main" id="{26410D07-C105-3A0C-E104-892D74DEE678}"/>
                  </a:ext>
                </a:extLst>
              </p:cNvPr>
              <p:cNvSpPr/>
              <p:nvPr/>
            </p:nvSpPr>
            <p:spPr>
              <a:xfrm>
                <a:off x="676355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5" name="Ristkülik 144">
                <a:hlinkClick r:id="" action="ppaction://macro?name=Recolor"/>
                <a:extLst>
                  <a:ext uri="{FF2B5EF4-FFF2-40B4-BE49-F238E27FC236}">
                    <a16:creationId xmlns:a16="http://schemas.microsoft.com/office/drawing/2014/main" id="{B70F7629-1BD0-BC26-895C-B3B427E95ED9}"/>
                  </a:ext>
                </a:extLst>
              </p:cNvPr>
              <p:cNvSpPr/>
              <p:nvPr/>
            </p:nvSpPr>
            <p:spPr>
              <a:xfrm>
                <a:off x="696041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6" name="Ristkülik 145">
                <a:hlinkClick r:id="" action="ppaction://macro?name=Recolor"/>
                <a:extLst>
                  <a:ext uri="{FF2B5EF4-FFF2-40B4-BE49-F238E27FC236}">
                    <a16:creationId xmlns:a16="http://schemas.microsoft.com/office/drawing/2014/main" id="{F0A50C4F-60F0-87AC-67B2-3C695EF8EFD5}"/>
                  </a:ext>
                </a:extLst>
              </p:cNvPr>
              <p:cNvSpPr/>
              <p:nvPr/>
            </p:nvSpPr>
            <p:spPr>
              <a:xfrm>
                <a:off x="715727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7" name="Ristkülik 146">
                <a:hlinkClick r:id="" action="ppaction://macro?name=Recolor"/>
                <a:extLst>
                  <a:ext uri="{FF2B5EF4-FFF2-40B4-BE49-F238E27FC236}">
                    <a16:creationId xmlns:a16="http://schemas.microsoft.com/office/drawing/2014/main" id="{9B8D3AD4-DEA4-08FC-4D49-0831408BB5FB}"/>
                  </a:ext>
                </a:extLst>
              </p:cNvPr>
              <p:cNvSpPr/>
              <p:nvPr/>
            </p:nvSpPr>
            <p:spPr>
              <a:xfrm>
                <a:off x="734957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8" name="Ristkülik 147">
                <a:hlinkClick r:id="" action="ppaction://macro?name=Recolor"/>
                <a:extLst>
                  <a:ext uri="{FF2B5EF4-FFF2-40B4-BE49-F238E27FC236}">
                    <a16:creationId xmlns:a16="http://schemas.microsoft.com/office/drawing/2014/main" id="{AF3BE497-9D03-5F9C-9D5B-87824ACF2AAA}"/>
                  </a:ext>
                </a:extLst>
              </p:cNvPr>
              <p:cNvSpPr/>
              <p:nvPr/>
            </p:nvSpPr>
            <p:spPr>
              <a:xfrm>
                <a:off x="754643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9" name="Ristkülik 148">
                <a:hlinkClick r:id="" action="ppaction://macro?name=Recolor"/>
                <a:extLst>
                  <a:ext uri="{FF2B5EF4-FFF2-40B4-BE49-F238E27FC236}">
                    <a16:creationId xmlns:a16="http://schemas.microsoft.com/office/drawing/2014/main" id="{232D9DF1-1814-26C8-5AA9-956A77C0C228}"/>
                  </a:ext>
                </a:extLst>
              </p:cNvPr>
              <p:cNvSpPr/>
              <p:nvPr/>
            </p:nvSpPr>
            <p:spPr>
              <a:xfrm>
                <a:off x="774329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0" name="Ristkülik 149">
                <a:hlinkClick r:id="" action="ppaction://macro?name=Recolor"/>
                <a:extLst>
                  <a:ext uri="{FF2B5EF4-FFF2-40B4-BE49-F238E27FC236}">
                    <a16:creationId xmlns:a16="http://schemas.microsoft.com/office/drawing/2014/main" id="{3FE5E513-85FD-2400-6471-A681C4A23207}"/>
                  </a:ext>
                </a:extLst>
              </p:cNvPr>
              <p:cNvSpPr/>
              <p:nvPr/>
            </p:nvSpPr>
            <p:spPr>
              <a:xfrm>
                <a:off x="794015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1" name="Ristkülik 150">
                <a:hlinkClick r:id="" action="ppaction://macro?name=Recolor"/>
                <a:extLst>
                  <a:ext uri="{FF2B5EF4-FFF2-40B4-BE49-F238E27FC236}">
                    <a16:creationId xmlns:a16="http://schemas.microsoft.com/office/drawing/2014/main" id="{D5C91DC4-F080-497D-C2B6-50FFC3CE9B8F}"/>
                  </a:ext>
                </a:extLst>
              </p:cNvPr>
              <p:cNvSpPr/>
              <p:nvPr/>
            </p:nvSpPr>
            <p:spPr>
              <a:xfrm>
                <a:off x="8136495"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2" name="Ristkülik 151">
                <a:hlinkClick r:id="" action="ppaction://macro?name=Recolor"/>
                <a:extLst>
                  <a:ext uri="{FF2B5EF4-FFF2-40B4-BE49-F238E27FC236}">
                    <a16:creationId xmlns:a16="http://schemas.microsoft.com/office/drawing/2014/main" id="{949F06AC-E11F-BD3E-8ADB-F75C87025B40}"/>
                  </a:ext>
                </a:extLst>
              </p:cNvPr>
              <p:cNvSpPr/>
              <p:nvPr/>
            </p:nvSpPr>
            <p:spPr>
              <a:xfrm>
                <a:off x="8333353"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3" name="Ristkülik 152">
                <a:hlinkClick r:id="" action="ppaction://macro?name=Recolor"/>
                <a:extLst>
                  <a:ext uri="{FF2B5EF4-FFF2-40B4-BE49-F238E27FC236}">
                    <a16:creationId xmlns:a16="http://schemas.microsoft.com/office/drawing/2014/main" id="{E8132BF5-4115-1AFB-2E8E-35AC42DEACC5}"/>
                  </a:ext>
                </a:extLst>
              </p:cNvPr>
              <p:cNvSpPr/>
              <p:nvPr/>
            </p:nvSpPr>
            <p:spPr>
              <a:xfrm>
                <a:off x="8525659"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4" name="Ristkülik 153">
                <a:hlinkClick r:id="" action="ppaction://macro?name=Recolor"/>
                <a:extLst>
                  <a:ext uri="{FF2B5EF4-FFF2-40B4-BE49-F238E27FC236}">
                    <a16:creationId xmlns:a16="http://schemas.microsoft.com/office/drawing/2014/main" id="{80641316-EB17-921D-5677-2417C7AAD704}"/>
                  </a:ext>
                </a:extLst>
              </p:cNvPr>
              <p:cNvSpPr/>
              <p:nvPr/>
            </p:nvSpPr>
            <p:spPr>
              <a:xfrm>
                <a:off x="8722517"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5" name="Ristkülik 154">
                <a:hlinkClick r:id="" action="ppaction://macro?name=Recolor"/>
                <a:extLst>
                  <a:ext uri="{FF2B5EF4-FFF2-40B4-BE49-F238E27FC236}">
                    <a16:creationId xmlns:a16="http://schemas.microsoft.com/office/drawing/2014/main" id="{FB89D805-6ADD-594D-5058-731EC373D312}"/>
                  </a:ext>
                </a:extLst>
              </p:cNvPr>
              <p:cNvSpPr/>
              <p:nvPr/>
            </p:nvSpPr>
            <p:spPr>
              <a:xfrm>
                <a:off x="891886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6" name="Ristkülik 155">
                <a:hlinkClick r:id="" action="ppaction://macro?name=Recolor"/>
                <a:extLst>
                  <a:ext uri="{FF2B5EF4-FFF2-40B4-BE49-F238E27FC236}">
                    <a16:creationId xmlns:a16="http://schemas.microsoft.com/office/drawing/2014/main" id="{D89CFA24-AFFB-502A-EF2C-C8EB9E221AFF}"/>
                  </a:ext>
                </a:extLst>
              </p:cNvPr>
              <p:cNvSpPr/>
              <p:nvPr/>
            </p:nvSpPr>
            <p:spPr>
              <a:xfrm>
                <a:off x="500136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7" name="Ristkülik 156">
                <a:hlinkClick r:id="" action="ppaction://macro?name=Recolor"/>
                <a:extLst>
                  <a:ext uri="{FF2B5EF4-FFF2-40B4-BE49-F238E27FC236}">
                    <a16:creationId xmlns:a16="http://schemas.microsoft.com/office/drawing/2014/main" id="{0EEF5B24-65FB-C535-E1D3-83F1FE430C5A}"/>
                  </a:ext>
                </a:extLst>
              </p:cNvPr>
              <p:cNvSpPr/>
              <p:nvPr/>
            </p:nvSpPr>
            <p:spPr>
              <a:xfrm>
                <a:off x="519821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8" name="Ristkülik 157">
                <a:hlinkClick r:id="" action="ppaction://macro?name=Recolor"/>
                <a:extLst>
                  <a:ext uri="{FF2B5EF4-FFF2-40B4-BE49-F238E27FC236}">
                    <a16:creationId xmlns:a16="http://schemas.microsoft.com/office/drawing/2014/main" id="{CD9AFC8B-4C0D-83E0-C6E3-1888820B5759}"/>
                  </a:ext>
                </a:extLst>
              </p:cNvPr>
              <p:cNvSpPr/>
              <p:nvPr/>
            </p:nvSpPr>
            <p:spPr>
              <a:xfrm>
                <a:off x="539507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9" name="Ristkülik 158">
                <a:hlinkClick r:id="" action="ppaction://macro?name=Recolor"/>
                <a:extLst>
                  <a:ext uri="{FF2B5EF4-FFF2-40B4-BE49-F238E27FC236}">
                    <a16:creationId xmlns:a16="http://schemas.microsoft.com/office/drawing/2014/main" id="{B0105179-F3B8-32D2-4A13-F641684C019C}"/>
                  </a:ext>
                </a:extLst>
              </p:cNvPr>
              <p:cNvSpPr/>
              <p:nvPr/>
            </p:nvSpPr>
            <p:spPr>
              <a:xfrm>
                <a:off x="559193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0" name="Ristkülik 159">
                <a:hlinkClick r:id="" action="ppaction://macro?name=Recolor"/>
                <a:extLst>
                  <a:ext uri="{FF2B5EF4-FFF2-40B4-BE49-F238E27FC236}">
                    <a16:creationId xmlns:a16="http://schemas.microsoft.com/office/drawing/2014/main" id="{3DCEE481-5D16-8704-2E5E-275C52C7AC1D}"/>
                  </a:ext>
                </a:extLst>
              </p:cNvPr>
              <p:cNvSpPr/>
              <p:nvPr/>
            </p:nvSpPr>
            <p:spPr>
              <a:xfrm>
                <a:off x="578424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1" name="Ristkülik 160">
                <a:hlinkClick r:id="" action="ppaction://macro?name=Recolor"/>
                <a:extLst>
                  <a:ext uri="{FF2B5EF4-FFF2-40B4-BE49-F238E27FC236}">
                    <a16:creationId xmlns:a16="http://schemas.microsoft.com/office/drawing/2014/main" id="{FFE99C46-097E-5A34-030C-DAC9B1F3DCB0}"/>
                  </a:ext>
                </a:extLst>
              </p:cNvPr>
              <p:cNvSpPr/>
              <p:nvPr/>
            </p:nvSpPr>
            <p:spPr>
              <a:xfrm>
                <a:off x="598109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2" name="Ristkülik 161">
                <a:hlinkClick r:id="" action="ppaction://macro?name=Recolor"/>
                <a:extLst>
                  <a:ext uri="{FF2B5EF4-FFF2-40B4-BE49-F238E27FC236}">
                    <a16:creationId xmlns:a16="http://schemas.microsoft.com/office/drawing/2014/main" id="{2A155E7D-589A-859F-9E31-B40EF9721968}"/>
                  </a:ext>
                </a:extLst>
              </p:cNvPr>
              <p:cNvSpPr/>
              <p:nvPr/>
            </p:nvSpPr>
            <p:spPr>
              <a:xfrm>
                <a:off x="617795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3" name="Ristkülik 162">
                <a:hlinkClick r:id="" action="ppaction://macro?name=Recolor"/>
                <a:extLst>
                  <a:ext uri="{FF2B5EF4-FFF2-40B4-BE49-F238E27FC236}">
                    <a16:creationId xmlns:a16="http://schemas.microsoft.com/office/drawing/2014/main" id="{FDB76BAF-6DFB-79CB-302F-076C23898881}"/>
                  </a:ext>
                </a:extLst>
              </p:cNvPr>
              <p:cNvSpPr/>
              <p:nvPr/>
            </p:nvSpPr>
            <p:spPr>
              <a:xfrm>
                <a:off x="637481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4" name="Ristkülik 163">
                <a:hlinkClick r:id="" action="ppaction://macro?name=Recolor"/>
                <a:extLst>
                  <a:ext uri="{FF2B5EF4-FFF2-40B4-BE49-F238E27FC236}">
                    <a16:creationId xmlns:a16="http://schemas.microsoft.com/office/drawing/2014/main" id="{181FEDBC-2A45-7F0B-9CCF-E74C133C5A18}"/>
                  </a:ext>
                </a:extLst>
              </p:cNvPr>
              <p:cNvSpPr/>
              <p:nvPr/>
            </p:nvSpPr>
            <p:spPr>
              <a:xfrm>
                <a:off x="656712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5" name="Ristkülik 164">
                <a:hlinkClick r:id="" action="ppaction://macro?name=Recolor"/>
                <a:extLst>
                  <a:ext uri="{FF2B5EF4-FFF2-40B4-BE49-F238E27FC236}">
                    <a16:creationId xmlns:a16="http://schemas.microsoft.com/office/drawing/2014/main" id="{88EBE4C6-972A-D7B7-E895-23A7E1530F86}"/>
                  </a:ext>
                </a:extLst>
              </p:cNvPr>
              <p:cNvSpPr/>
              <p:nvPr/>
            </p:nvSpPr>
            <p:spPr>
              <a:xfrm>
                <a:off x="676397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6" name="Ristkülik 165">
                <a:hlinkClick r:id="" action="ppaction://macro?name=Recolor"/>
                <a:extLst>
                  <a:ext uri="{FF2B5EF4-FFF2-40B4-BE49-F238E27FC236}">
                    <a16:creationId xmlns:a16="http://schemas.microsoft.com/office/drawing/2014/main" id="{9435AFEF-A8F4-4878-AB4B-FEB2BFE803F0}"/>
                  </a:ext>
                </a:extLst>
              </p:cNvPr>
              <p:cNvSpPr/>
              <p:nvPr/>
            </p:nvSpPr>
            <p:spPr>
              <a:xfrm>
                <a:off x="696083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7" name="Ristkülik 166">
                <a:hlinkClick r:id="" action="ppaction://macro?name=Recolor"/>
                <a:extLst>
                  <a:ext uri="{FF2B5EF4-FFF2-40B4-BE49-F238E27FC236}">
                    <a16:creationId xmlns:a16="http://schemas.microsoft.com/office/drawing/2014/main" id="{B45589AC-E2EF-3FEA-2A10-B12C5F94975D}"/>
                  </a:ext>
                </a:extLst>
              </p:cNvPr>
              <p:cNvSpPr/>
              <p:nvPr/>
            </p:nvSpPr>
            <p:spPr>
              <a:xfrm>
                <a:off x="715769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8" name="Ristkülik 167">
                <a:hlinkClick r:id="" action="ppaction://macro?name=Recolor"/>
                <a:extLst>
                  <a:ext uri="{FF2B5EF4-FFF2-40B4-BE49-F238E27FC236}">
                    <a16:creationId xmlns:a16="http://schemas.microsoft.com/office/drawing/2014/main" id="{5EE05198-4722-3B1B-B35B-35DCDF7F6409}"/>
                  </a:ext>
                </a:extLst>
              </p:cNvPr>
              <p:cNvSpPr/>
              <p:nvPr/>
            </p:nvSpPr>
            <p:spPr>
              <a:xfrm>
                <a:off x="735000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9" name="Ristkülik 168">
                <a:hlinkClick r:id="" action="ppaction://macro?name=Recolor"/>
                <a:extLst>
                  <a:ext uri="{FF2B5EF4-FFF2-40B4-BE49-F238E27FC236}">
                    <a16:creationId xmlns:a16="http://schemas.microsoft.com/office/drawing/2014/main" id="{27E3F286-7ABA-241B-25E8-D02BC8C40224}"/>
                  </a:ext>
                </a:extLst>
              </p:cNvPr>
              <p:cNvSpPr/>
              <p:nvPr/>
            </p:nvSpPr>
            <p:spPr>
              <a:xfrm>
                <a:off x="754685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0" name="Ristkülik 169">
                <a:hlinkClick r:id="" action="ppaction://macro?name=Recolor"/>
                <a:extLst>
                  <a:ext uri="{FF2B5EF4-FFF2-40B4-BE49-F238E27FC236}">
                    <a16:creationId xmlns:a16="http://schemas.microsoft.com/office/drawing/2014/main" id="{1DF20790-B86B-098B-7E8C-2746F7CB5F7B}"/>
                  </a:ext>
                </a:extLst>
              </p:cNvPr>
              <p:cNvSpPr/>
              <p:nvPr/>
            </p:nvSpPr>
            <p:spPr>
              <a:xfrm>
                <a:off x="774371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1" name="Ristkülik 170">
                <a:hlinkClick r:id="" action="ppaction://macro?name=Recolor"/>
                <a:extLst>
                  <a:ext uri="{FF2B5EF4-FFF2-40B4-BE49-F238E27FC236}">
                    <a16:creationId xmlns:a16="http://schemas.microsoft.com/office/drawing/2014/main" id="{9352823F-44DA-46FA-7C02-166686D232D6}"/>
                  </a:ext>
                </a:extLst>
              </p:cNvPr>
              <p:cNvSpPr/>
              <p:nvPr/>
            </p:nvSpPr>
            <p:spPr>
              <a:xfrm>
                <a:off x="794057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2" name="Ristkülik 171">
                <a:hlinkClick r:id="" action="ppaction://macro?name=Recolor"/>
                <a:extLst>
                  <a:ext uri="{FF2B5EF4-FFF2-40B4-BE49-F238E27FC236}">
                    <a16:creationId xmlns:a16="http://schemas.microsoft.com/office/drawing/2014/main" id="{4232258E-1896-80BA-02F5-401DE312D53C}"/>
                  </a:ext>
                </a:extLst>
              </p:cNvPr>
              <p:cNvSpPr/>
              <p:nvPr/>
            </p:nvSpPr>
            <p:spPr>
              <a:xfrm>
                <a:off x="8136919"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3" name="Ristkülik 172">
                <a:hlinkClick r:id="" action="ppaction://macro?name=Recolor"/>
                <a:extLst>
                  <a:ext uri="{FF2B5EF4-FFF2-40B4-BE49-F238E27FC236}">
                    <a16:creationId xmlns:a16="http://schemas.microsoft.com/office/drawing/2014/main" id="{F07654B3-B2CC-7A4B-1DE4-0534B33DAF24}"/>
                  </a:ext>
                </a:extLst>
              </p:cNvPr>
              <p:cNvSpPr/>
              <p:nvPr/>
            </p:nvSpPr>
            <p:spPr>
              <a:xfrm>
                <a:off x="8333777"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4" name="Ristkülik 173">
                <a:hlinkClick r:id="" action="ppaction://macro?name=Recolor"/>
                <a:extLst>
                  <a:ext uri="{FF2B5EF4-FFF2-40B4-BE49-F238E27FC236}">
                    <a16:creationId xmlns:a16="http://schemas.microsoft.com/office/drawing/2014/main" id="{3B6AAD2E-B43F-7D7F-FEAD-270825D38EC2}"/>
                  </a:ext>
                </a:extLst>
              </p:cNvPr>
              <p:cNvSpPr/>
              <p:nvPr/>
            </p:nvSpPr>
            <p:spPr>
              <a:xfrm>
                <a:off x="8526083"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5" name="Ristkülik 174">
                <a:hlinkClick r:id="" action="ppaction://macro?name=Recolor"/>
                <a:extLst>
                  <a:ext uri="{FF2B5EF4-FFF2-40B4-BE49-F238E27FC236}">
                    <a16:creationId xmlns:a16="http://schemas.microsoft.com/office/drawing/2014/main" id="{01FFE73C-E2C2-1DB5-7F79-112057FAE72F}"/>
                  </a:ext>
                </a:extLst>
              </p:cNvPr>
              <p:cNvSpPr/>
              <p:nvPr/>
            </p:nvSpPr>
            <p:spPr>
              <a:xfrm>
                <a:off x="8722941"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6" name="Ristkülik 175">
                <a:hlinkClick r:id="" action="ppaction://macro?name=Recolor"/>
                <a:extLst>
                  <a:ext uri="{FF2B5EF4-FFF2-40B4-BE49-F238E27FC236}">
                    <a16:creationId xmlns:a16="http://schemas.microsoft.com/office/drawing/2014/main" id="{8A1CDBFC-F6C9-17D7-23DE-5AC4E47EDC88}"/>
                  </a:ext>
                </a:extLst>
              </p:cNvPr>
              <p:cNvSpPr/>
              <p:nvPr/>
            </p:nvSpPr>
            <p:spPr>
              <a:xfrm>
                <a:off x="891928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7" name="Ristkülik 176">
                <a:hlinkClick r:id="" action="ppaction://macro?name=Recolor"/>
                <a:extLst>
                  <a:ext uri="{FF2B5EF4-FFF2-40B4-BE49-F238E27FC236}">
                    <a16:creationId xmlns:a16="http://schemas.microsoft.com/office/drawing/2014/main" id="{937FF8F2-4171-6420-A884-456E9DE2EBF1}"/>
                  </a:ext>
                </a:extLst>
              </p:cNvPr>
              <p:cNvSpPr/>
              <p:nvPr/>
            </p:nvSpPr>
            <p:spPr>
              <a:xfrm>
                <a:off x="500258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8" name="Ristkülik 177">
                <a:hlinkClick r:id="" action="ppaction://macro?name=Recolor"/>
                <a:extLst>
                  <a:ext uri="{FF2B5EF4-FFF2-40B4-BE49-F238E27FC236}">
                    <a16:creationId xmlns:a16="http://schemas.microsoft.com/office/drawing/2014/main" id="{BC5663A3-42E3-56E0-F731-D1C74A2A360E}"/>
                  </a:ext>
                </a:extLst>
              </p:cNvPr>
              <p:cNvSpPr/>
              <p:nvPr/>
            </p:nvSpPr>
            <p:spPr>
              <a:xfrm>
                <a:off x="519944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9" name="Ristkülik 178">
                <a:hlinkClick r:id="" action="ppaction://macro?name=Recolor"/>
                <a:extLst>
                  <a:ext uri="{FF2B5EF4-FFF2-40B4-BE49-F238E27FC236}">
                    <a16:creationId xmlns:a16="http://schemas.microsoft.com/office/drawing/2014/main" id="{CA7F52B8-63C9-6DDC-5BE7-1AE2309DFFCB}"/>
                  </a:ext>
                </a:extLst>
              </p:cNvPr>
              <p:cNvSpPr/>
              <p:nvPr/>
            </p:nvSpPr>
            <p:spPr>
              <a:xfrm>
                <a:off x="539630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0" name="Ristkülik 179">
                <a:hlinkClick r:id="" action="ppaction://macro?name=Recolor"/>
                <a:extLst>
                  <a:ext uri="{FF2B5EF4-FFF2-40B4-BE49-F238E27FC236}">
                    <a16:creationId xmlns:a16="http://schemas.microsoft.com/office/drawing/2014/main" id="{00AD421A-6CBF-BFDB-A70A-14D525162A19}"/>
                  </a:ext>
                </a:extLst>
              </p:cNvPr>
              <p:cNvSpPr/>
              <p:nvPr/>
            </p:nvSpPr>
            <p:spPr>
              <a:xfrm>
                <a:off x="559316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1" name="Ristkülik 180">
                <a:hlinkClick r:id="" action="ppaction://macro?name=Recolor"/>
                <a:extLst>
                  <a:ext uri="{FF2B5EF4-FFF2-40B4-BE49-F238E27FC236}">
                    <a16:creationId xmlns:a16="http://schemas.microsoft.com/office/drawing/2014/main" id="{419A4900-3D22-58CB-5A61-3E50CC874072}"/>
                  </a:ext>
                </a:extLst>
              </p:cNvPr>
              <p:cNvSpPr/>
              <p:nvPr/>
            </p:nvSpPr>
            <p:spPr>
              <a:xfrm>
                <a:off x="578546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2" name="Ristkülik 181">
                <a:hlinkClick r:id="" action="ppaction://macro?name=Recolor"/>
                <a:extLst>
                  <a:ext uri="{FF2B5EF4-FFF2-40B4-BE49-F238E27FC236}">
                    <a16:creationId xmlns:a16="http://schemas.microsoft.com/office/drawing/2014/main" id="{2BF3862C-363D-E778-FDD7-4CAE6F77E2E4}"/>
                  </a:ext>
                </a:extLst>
              </p:cNvPr>
              <p:cNvSpPr/>
              <p:nvPr/>
            </p:nvSpPr>
            <p:spPr>
              <a:xfrm>
                <a:off x="598232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3" name="Ristkülik 182">
                <a:hlinkClick r:id="" action="ppaction://macro?name=Recolor"/>
                <a:extLst>
                  <a:ext uri="{FF2B5EF4-FFF2-40B4-BE49-F238E27FC236}">
                    <a16:creationId xmlns:a16="http://schemas.microsoft.com/office/drawing/2014/main" id="{05123171-A24E-B057-CE89-E88B9454B14B}"/>
                  </a:ext>
                </a:extLst>
              </p:cNvPr>
              <p:cNvSpPr/>
              <p:nvPr/>
            </p:nvSpPr>
            <p:spPr>
              <a:xfrm>
                <a:off x="617918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4" name="Ristkülik 183">
                <a:hlinkClick r:id="" action="ppaction://macro?name=Recolor"/>
                <a:extLst>
                  <a:ext uri="{FF2B5EF4-FFF2-40B4-BE49-F238E27FC236}">
                    <a16:creationId xmlns:a16="http://schemas.microsoft.com/office/drawing/2014/main" id="{7FD9D384-C869-46C6-1998-4E9B7B5E7B77}"/>
                  </a:ext>
                </a:extLst>
              </p:cNvPr>
              <p:cNvSpPr/>
              <p:nvPr/>
            </p:nvSpPr>
            <p:spPr>
              <a:xfrm>
                <a:off x="637604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5" name="Ristkülik 184">
                <a:hlinkClick r:id="" action="ppaction://macro?name=Recolor"/>
                <a:extLst>
                  <a:ext uri="{FF2B5EF4-FFF2-40B4-BE49-F238E27FC236}">
                    <a16:creationId xmlns:a16="http://schemas.microsoft.com/office/drawing/2014/main" id="{F7A27B19-FB47-8A5C-1798-70A1B0952804}"/>
                  </a:ext>
                </a:extLst>
              </p:cNvPr>
              <p:cNvSpPr/>
              <p:nvPr/>
            </p:nvSpPr>
            <p:spPr>
              <a:xfrm>
                <a:off x="656834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6" name="Ristkülik 185">
                <a:hlinkClick r:id="" action="ppaction://macro?name=Recolor"/>
                <a:extLst>
                  <a:ext uri="{FF2B5EF4-FFF2-40B4-BE49-F238E27FC236}">
                    <a16:creationId xmlns:a16="http://schemas.microsoft.com/office/drawing/2014/main" id="{D014FE4D-4812-3861-9EC3-293C5001859C}"/>
                  </a:ext>
                </a:extLst>
              </p:cNvPr>
              <p:cNvSpPr/>
              <p:nvPr/>
            </p:nvSpPr>
            <p:spPr>
              <a:xfrm>
                <a:off x="676520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7" name="Ristkülik 186">
                <a:hlinkClick r:id="" action="ppaction://macro?name=Recolor"/>
                <a:extLst>
                  <a:ext uri="{FF2B5EF4-FFF2-40B4-BE49-F238E27FC236}">
                    <a16:creationId xmlns:a16="http://schemas.microsoft.com/office/drawing/2014/main" id="{48C2B107-EF3C-1C8D-A4B5-FAD163DD40E4}"/>
                  </a:ext>
                </a:extLst>
              </p:cNvPr>
              <p:cNvSpPr/>
              <p:nvPr/>
            </p:nvSpPr>
            <p:spPr>
              <a:xfrm>
                <a:off x="696206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8" name="Ristkülik 187">
                <a:hlinkClick r:id="" action="ppaction://macro?name=Recolor"/>
                <a:extLst>
                  <a:ext uri="{FF2B5EF4-FFF2-40B4-BE49-F238E27FC236}">
                    <a16:creationId xmlns:a16="http://schemas.microsoft.com/office/drawing/2014/main" id="{B105B39D-74DA-5B20-5814-00D2AC0BEE42}"/>
                  </a:ext>
                </a:extLst>
              </p:cNvPr>
              <p:cNvSpPr/>
              <p:nvPr/>
            </p:nvSpPr>
            <p:spPr>
              <a:xfrm>
                <a:off x="715892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9" name="Ristkülik 188">
                <a:hlinkClick r:id="" action="ppaction://macro?name=Recolor"/>
                <a:extLst>
                  <a:ext uri="{FF2B5EF4-FFF2-40B4-BE49-F238E27FC236}">
                    <a16:creationId xmlns:a16="http://schemas.microsoft.com/office/drawing/2014/main" id="{71F61A2E-3C5D-82EE-7FDA-203E42DE774B}"/>
                  </a:ext>
                </a:extLst>
              </p:cNvPr>
              <p:cNvSpPr/>
              <p:nvPr/>
            </p:nvSpPr>
            <p:spPr>
              <a:xfrm>
                <a:off x="735122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0" name="Ristkülik 189">
                <a:hlinkClick r:id="" action="ppaction://macro?name=Recolor"/>
                <a:extLst>
                  <a:ext uri="{FF2B5EF4-FFF2-40B4-BE49-F238E27FC236}">
                    <a16:creationId xmlns:a16="http://schemas.microsoft.com/office/drawing/2014/main" id="{108B22D5-812C-5D2A-6260-E77EF107108A}"/>
                  </a:ext>
                </a:extLst>
              </p:cNvPr>
              <p:cNvSpPr/>
              <p:nvPr/>
            </p:nvSpPr>
            <p:spPr>
              <a:xfrm>
                <a:off x="754808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1" name="Ristkülik 190">
                <a:hlinkClick r:id="" action="ppaction://macro?name=Recolor"/>
                <a:extLst>
                  <a:ext uri="{FF2B5EF4-FFF2-40B4-BE49-F238E27FC236}">
                    <a16:creationId xmlns:a16="http://schemas.microsoft.com/office/drawing/2014/main" id="{5B9F8B64-20C6-1D9A-6702-93111273586C}"/>
                  </a:ext>
                </a:extLst>
              </p:cNvPr>
              <p:cNvSpPr/>
              <p:nvPr/>
            </p:nvSpPr>
            <p:spPr>
              <a:xfrm>
                <a:off x="774494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2" name="Ristkülik 191">
                <a:hlinkClick r:id="" action="ppaction://macro?name=Recolor"/>
                <a:extLst>
                  <a:ext uri="{FF2B5EF4-FFF2-40B4-BE49-F238E27FC236}">
                    <a16:creationId xmlns:a16="http://schemas.microsoft.com/office/drawing/2014/main" id="{8029E261-D74B-2663-44A3-27E106F3D1D3}"/>
                  </a:ext>
                </a:extLst>
              </p:cNvPr>
              <p:cNvSpPr/>
              <p:nvPr/>
            </p:nvSpPr>
            <p:spPr>
              <a:xfrm>
                <a:off x="794180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3" name="Ristkülik 192">
                <a:hlinkClick r:id="" action="ppaction://macro?name=Recolor"/>
                <a:extLst>
                  <a:ext uri="{FF2B5EF4-FFF2-40B4-BE49-F238E27FC236}">
                    <a16:creationId xmlns:a16="http://schemas.microsoft.com/office/drawing/2014/main" id="{9DF9138F-E738-E3F2-B13B-605B02FB514F}"/>
                  </a:ext>
                </a:extLst>
              </p:cNvPr>
              <p:cNvSpPr/>
              <p:nvPr/>
            </p:nvSpPr>
            <p:spPr>
              <a:xfrm>
                <a:off x="8138145"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4" name="Ristkülik 193">
                <a:hlinkClick r:id="" action="ppaction://macro?name=Recolor"/>
                <a:extLst>
                  <a:ext uri="{FF2B5EF4-FFF2-40B4-BE49-F238E27FC236}">
                    <a16:creationId xmlns:a16="http://schemas.microsoft.com/office/drawing/2014/main" id="{1D7BCC29-7BA5-0720-AD11-5B8BB2FDED32}"/>
                  </a:ext>
                </a:extLst>
              </p:cNvPr>
              <p:cNvSpPr/>
              <p:nvPr/>
            </p:nvSpPr>
            <p:spPr>
              <a:xfrm>
                <a:off x="8335003"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5" name="Ristkülik 194">
                <a:hlinkClick r:id="" action="ppaction://macro?name=Recolor"/>
                <a:extLst>
                  <a:ext uri="{FF2B5EF4-FFF2-40B4-BE49-F238E27FC236}">
                    <a16:creationId xmlns:a16="http://schemas.microsoft.com/office/drawing/2014/main" id="{BDC7E8A8-13C8-9FC5-4D1E-5D05E7E308D9}"/>
                  </a:ext>
                </a:extLst>
              </p:cNvPr>
              <p:cNvSpPr/>
              <p:nvPr/>
            </p:nvSpPr>
            <p:spPr>
              <a:xfrm>
                <a:off x="8527309"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6" name="Ristkülik 195">
                <a:hlinkClick r:id="" action="ppaction://macro?name=Recolor"/>
                <a:extLst>
                  <a:ext uri="{FF2B5EF4-FFF2-40B4-BE49-F238E27FC236}">
                    <a16:creationId xmlns:a16="http://schemas.microsoft.com/office/drawing/2014/main" id="{0834CD9E-03B7-CE21-92EA-866A1B57681C}"/>
                  </a:ext>
                </a:extLst>
              </p:cNvPr>
              <p:cNvSpPr/>
              <p:nvPr/>
            </p:nvSpPr>
            <p:spPr>
              <a:xfrm>
                <a:off x="8724167"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7" name="Ristkülik 196">
                <a:hlinkClick r:id="" action="ppaction://macro?name=Recolor"/>
                <a:extLst>
                  <a:ext uri="{FF2B5EF4-FFF2-40B4-BE49-F238E27FC236}">
                    <a16:creationId xmlns:a16="http://schemas.microsoft.com/office/drawing/2014/main" id="{AB032932-65E5-AFFA-2A5E-00E04F051DB4}"/>
                  </a:ext>
                </a:extLst>
              </p:cNvPr>
              <p:cNvSpPr/>
              <p:nvPr/>
            </p:nvSpPr>
            <p:spPr>
              <a:xfrm>
                <a:off x="892051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8" name="Ristkülik 197">
                <a:hlinkClick r:id="" action="ppaction://macro?name=Recolor"/>
                <a:extLst>
                  <a:ext uri="{FF2B5EF4-FFF2-40B4-BE49-F238E27FC236}">
                    <a16:creationId xmlns:a16="http://schemas.microsoft.com/office/drawing/2014/main" id="{4BE3EB69-B78E-307E-282C-882B947326C3}"/>
                  </a:ext>
                </a:extLst>
              </p:cNvPr>
              <p:cNvSpPr/>
              <p:nvPr/>
            </p:nvSpPr>
            <p:spPr>
              <a:xfrm>
                <a:off x="500258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9" name="Ristkülik 198">
                <a:hlinkClick r:id="" action="ppaction://macro?name=Recolor"/>
                <a:extLst>
                  <a:ext uri="{FF2B5EF4-FFF2-40B4-BE49-F238E27FC236}">
                    <a16:creationId xmlns:a16="http://schemas.microsoft.com/office/drawing/2014/main" id="{7D9673A0-7386-0A56-04A4-8A42F5ACB88C}"/>
                  </a:ext>
                </a:extLst>
              </p:cNvPr>
              <p:cNvSpPr/>
              <p:nvPr/>
            </p:nvSpPr>
            <p:spPr>
              <a:xfrm>
                <a:off x="519944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0" name="Ristkülik 199">
                <a:hlinkClick r:id="" action="ppaction://macro?name=Recolor"/>
                <a:extLst>
                  <a:ext uri="{FF2B5EF4-FFF2-40B4-BE49-F238E27FC236}">
                    <a16:creationId xmlns:a16="http://schemas.microsoft.com/office/drawing/2014/main" id="{0E3E8937-604F-CA84-B2F7-0F7AC384D5E5}"/>
                  </a:ext>
                </a:extLst>
              </p:cNvPr>
              <p:cNvSpPr/>
              <p:nvPr/>
            </p:nvSpPr>
            <p:spPr>
              <a:xfrm>
                <a:off x="539630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1" name="Ristkülik 200">
                <a:hlinkClick r:id="" action="ppaction://macro?name=Recolor"/>
                <a:extLst>
                  <a:ext uri="{FF2B5EF4-FFF2-40B4-BE49-F238E27FC236}">
                    <a16:creationId xmlns:a16="http://schemas.microsoft.com/office/drawing/2014/main" id="{2FE25231-7F6D-2714-F35F-9FF9AC0D9A5F}"/>
                  </a:ext>
                </a:extLst>
              </p:cNvPr>
              <p:cNvSpPr/>
              <p:nvPr/>
            </p:nvSpPr>
            <p:spPr>
              <a:xfrm>
                <a:off x="559316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2" name="Ristkülik 201">
                <a:hlinkClick r:id="" action="ppaction://macro?name=Recolor"/>
                <a:extLst>
                  <a:ext uri="{FF2B5EF4-FFF2-40B4-BE49-F238E27FC236}">
                    <a16:creationId xmlns:a16="http://schemas.microsoft.com/office/drawing/2014/main" id="{E1B310C2-BA13-0BFB-8C41-20022F62E3EE}"/>
                  </a:ext>
                </a:extLst>
              </p:cNvPr>
              <p:cNvSpPr/>
              <p:nvPr/>
            </p:nvSpPr>
            <p:spPr>
              <a:xfrm>
                <a:off x="578546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3" name="Ristkülik 202">
                <a:hlinkClick r:id="" action="ppaction://macro?name=Recolor"/>
                <a:extLst>
                  <a:ext uri="{FF2B5EF4-FFF2-40B4-BE49-F238E27FC236}">
                    <a16:creationId xmlns:a16="http://schemas.microsoft.com/office/drawing/2014/main" id="{414A76DC-16A8-1998-862D-6848D1CA753E}"/>
                  </a:ext>
                </a:extLst>
              </p:cNvPr>
              <p:cNvSpPr/>
              <p:nvPr/>
            </p:nvSpPr>
            <p:spPr>
              <a:xfrm>
                <a:off x="598232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4" name="Ristkülik 203">
                <a:hlinkClick r:id="" action="ppaction://macro?name=Recolor"/>
                <a:extLst>
                  <a:ext uri="{FF2B5EF4-FFF2-40B4-BE49-F238E27FC236}">
                    <a16:creationId xmlns:a16="http://schemas.microsoft.com/office/drawing/2014/main" id="{1451993E-970A-2703-E759-D4FA1B9A469E}"/>
                  </a:ext>
                </a:extLst>
              </p:cNvPr>
              <p:cNvSpPr/>
              <p:nvPr/>
            </p:nvSpPr>
            <p:spPr>
              <a:xfrm>
                <a:off x="617918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5" name="Ristkülik 204">
                <a:hlinkClick r:id="" action="ppaction://macro?name=Recolor"/>
                <a:extLst>
                  <a:ext uri="{FF2B5EF4-FFF2-40B4-BE49-F238E27FC236}">
                    <a16:creationId xmlns:a16="http://schemas.microsoft.com/office/drawing/2014/main" id="{F31B50E6-D74E-A559-B5AE-3C438A2339D8}"/>
                  </a:ext>
                </a:extLst>
              </p:cNvPr>
              <p:cNvSpPr/>
              <p:nvPr/>
            </p:nvSpPr>
            <p:spPr>
              <a:xfrm>
                <a:off x="637604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6" name="Ristkülik 205">
                <a:hlinkClick r:id="" action="ppaction://macro?name=Recolor"/>
                <a:extLst>
                  <a:ext uri="{FF2B5EF4-FFF2-40B4-BE49-F238E27FC236}">
                    <a16:creationId xmlns:a16="http://schemas.microsoft.com/office/drawing/2014/main" id="{8B5B8361-96B3-1DEB-95A5-991589E6917B}"/>
                  </a:ext>
                </a:extLst>
              </p:cNvPr>
              <p:cNvSpPr/>
              <p:nvPr/>
            </p:nvSpPr>
            <p:spPr>
              <a:xfrm>
                <a:off x="656834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7" name="Ristkülik 206">
                <a:hlinkClick r:id="" action="ppaction://macro?name=Recolor"/>
                <a:extLst>
                  <a:ext uri="{FF2B5EF4-FFF2-40B4-BE49-F238E27FC236}">
                    <a16:creationId xmlns:a16="http://schemas.microsoft.com/office/drawing/2014/main" id="{1C9F80A8-44C3-F10A-1FC7-8A4C33910616}"/>
                  </a:ext>
                </a:extLst>
              </p:cNvPr>
              <p:cNvSpPr/>
              <p:nvPr/>
            </p:nvSpPr>
            <p:spPr>
              <a:xfrm>
                <a:off x="676520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8" name="Ristkülik 207">
                <a:hlinkClick r:id="" action="ppaction://macro?name=Recolor"/>
                <a:extLst>
                  <a:ext uri="{FF2B5EF4-FFF2-40B4-BE49-F238E27FC236}">
                    <a16:creationId xmlns:a16="http://schemas.microsoft.com/office/drawing/2014/main" id="{BCE840BB-42B2-5BCA-A6CF-75E58A47E657}"/>
                  </a:ext>
                </a:extLst>
              </p:cNvPr>
              <p:cNvSpPr/>
              <p:nvPr/>
            </p:nvSpPr>
            <p:spPr>
              <a:xfrm>
                <a:off x="696206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9" name="Ristkülik 208">
                <a:hlinkClick r:id="" action="ppaction://macro?name=Recolor"/>
                <a:extLst>
                  <a:ext uri="{FF2B5EF4-FFF2-40B4-BE49-F238E27FC236}">
                    <a16:creationId xmlns:a16="http://schemas.microsoft.com/office/drawing/2014/main" id="{F6BEBB87-B61B-7645-DE1F-F72C58488A2B}"/>
                  </a:ext>
                </a:extLst>
              </p:cNvPr>
              <p:cNvSpPr/>
              <p:nvPr/>
            </p:nvSpPr>
            <p:spPr>
              <a:xfrm>
                <a:off x="715892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0" name="Ristkülik 209">
                <a:hlinkClick r:id="" action="ppaction://macro?name=Recolor"/>
                <a:extLst>
                  <a:ext uri="{FF2B5EF4-FFF2-40B4-BE49-F238E27FC236}">
                    <a16:creationId xmlns:a16="http://schemas.microsoft.com/office/drawing/2014/main" id="{FF4C4533-AA8C-2F9F-858C-3553A91FC1B5}"/>
                  </a:ext>
                </a:extLst>
              </p:cNvPr>
              <p:cNvSpPr/>
              <p:nvPr/>
            </p:nvSpPr>
            <p:spPr>
              <a:xfrm>
                <a:off x="735122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1" name="Ristkülik 210">
                <a:hlinkClick r:id="" action="ppaction://macro?name=Recolor"/>
                <a:extLst>
                  <a:ext uri="{FF2B5EF4-FFF2-40B4-BE49-F238E27FC236}">
                    <a16:creationId xmlns:a16="http://schemas.microsoft.com/office/drawing/2014/main" id="{1719280E-0EA6-818D-2B91-7F4C4D756D04}"/>
                  </a:ext>
                </a:extLst>
              </p:cNvPr>
              <p:cNvSpPr/>
              <p:nvPr/>
            </p:nvSpPr>
            <p:spPr>
              <a:xfrm>
                <a:off x="754808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2" name="Ristkülik 211">
                <a:hlinkClick r:id="" action="ppaction://macro?name=Recolor"/>
                <a:extLst>
                  <a:ext uri="{FF2B5EF4-FFF2-40B4-BE49-F238E27FC236}">
                    <a16:creationId xmlns:a16="http://schemas.microsoft.com/office/drawing/2014/main" id="{1E7FA8DF-73EE-8019-C685-48892A3EC155}"/>
                  </a:ext>
                </a:extLst>
              </p:cNvPr>
              <p:cNvSpPr/>
              <p:nvPr/>
            </p:nvSpPr>
            <p:spPr>
              <a:xfrm>
                <a:off x="774494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3" name="Ristkülik 212">
                <a:hlinkClick r:id="" action="ppaction://macro?name=Recolor"/>
                <a:extLst>
                  <a:ext uri="{FF2B5EF4-FFF2-40B4-BE49-F238E27FC236}">
                    <a16:creationId xmlns:a16="http://schemas.microsoft.com/office/drawing/2014/main" id="{8157C45B-3D68-5689-3C9E-3850B55996FA}"/>
                  </a:ext>
                </a:extLst>
              </p:cNvPr>
              <p:cNvSpPr/>
              <p:nvPr/>
            </p:nvSpPr>
            <p:spPr>
              <a:xfrm>
                <a:off x="794180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4" name="Ristkülik 213">
                <a:hlinkClick r:id="" action="ppaction://macro?name=Recolor"/>
                <a:extLst>
                  <a:ext uri="{FF2B5EF4-FFF2-40B4-BE49-F238E27FC236}">
                    <a16:creationId xmlns:a16="http://schemas.microsoft.com/office/drawing/2014/main" id="{0D155C1C-B1D3-7383-6E98-25A0C4849B91}"/>
                  </a:ext>
                </a:extLst>
              </p:cNvPr>
              <p:cNvSpPr/>
              <p:nvPr/>
            </p:nvSpPr>
            <p:spPr>
              <a:xfrm>
                <a:off x="8138145"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5" name="Ristkülik 214">
                <a:hlinkClick r:id="" action="ppaction://macro?name=Recolor"/>
                <a:extLst>
                  <a:ext uri="{FF2B5EF4-FFF2-40B4-BE49-F238E27FC236}">
                    <a16:creationId xmlns:a16="http://schemas.microsoft.com/office/drawing/2014/main" id="{2D958425-C200-8250-3CA5-A5C3F176F04A}"/>
                  </a:ext>
                </a:extLst>
              </p:cNvPr>
              <p:cNvSpPr/>
              <p:nvPr/>
            </p:nvSpPr>
            <p:spPr>
              <a:xfrm>
                <a:off x="8335003"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6" name="Ristkülik 215">
                <a:hlinkClick r:id="" action="ppaction://macro?name=Recolor"/>
                <a:extLst>
                  <a:ext uri="{FF2B5EF4-FFF2-40B4-BE49-F238E27FC236}">
                    <a16:creationId xmlns:a16="http://schemas.microsoft.com/office/drawing/2014/main" id="{CB71E783-B754-A7E8-D29A-8CCF4DCDD905}"/>
                  </a:ext>
                </a:extLst>
              </p:cNvPr>
              <p:cNvSpPr/>
              <p:nvPr/>
            </p:nvSpPr>
            <p:spPr>
              <a:xfrm>
                <a:off x="8527309"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7" name="Ristkülik 216">
                <a:hlinkClick r:id="" action="ppaction://macro?name=Recolor"/>
                <a:extLst>
                  <a:ext uri="{FF2B5EF4-FFF2-40B4-BE49-F238E27FC236}">
                    <a16:creationId xmlns:a16="http://schemas.microsoft.com/office/drawing/2014/main" id="{17F5AE4E-4953-D479-64CA-80F8CDDFF9EE}"/>
                  </a:ext>
                </a:extLst>
              </p:cNvPr>
              <p:cNvSpPr/>
              <p:nvPr/>
            </p:nvSpPr>
            <p:spPr>
              <a:xfrm>
                <a:off x="8724167"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8" name="Ristkülik 217">
                <a:hlinkClick r:id="" action="ppaction://macro?name=Recolor"/>
                <a:extLst>
                  <a:ext uri="{FF2B5EF4-FFF2-40B4-BE49-F238E27FC236}">
                    <a16:creationId xmlns:a16="http://schemas.microsoft.com/office/drawing/2014/main" id="{480187FA-60B0-4245-B483-86FD9DDFDDE4}"/>
                  </a:ext>
                </a:extLst>
              </p:cNvPr>
              <p:cNvSpPr/>
              <p:nvPr/>
            </p:nvSpPr>
            <p:spPr>
              <a:xfrm>
                <a:off x="892051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9" name="Ristkülik 218">
                <a:hlinkClick r:id="" action="ppaction://macro?name=Recolor"/>
                <a:extLst>
                  <a:ext uri="{FF2B5EF4-FFF2-40B4-BE49-F238E27FC236}">
                    <a16:creationId xmlns:a16="http://schemas.microsoft.com/office/drawing/2014/main" id="{1F5B7638-4970-2389-B4BB-13ECE629008E}"/>
                  </a:ext>
                </a:extLst>
              </p:cNvPr>
              <p:cNvSpPr/>
              <p:nvPr/>
            </p:nvSpPr>
            <p:spPr>
              <a:xfrm>
                <a:off x="500301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0" name="Ristkülik 219">
                <a:hlinkClick r:id="" action="ppaction://macro?name=Recolor"/>
                <a:extLst>
                  <a:ext uri="{FF2B5EF4-FFF2-40B4-BE49-F238E27FC236}">
                    <a16:creationId xmlns:a16="http://schemas.microsoft.com/office/drawing/2014/main" id="{2850A812-7091-7024-5D82-8E2B32302C44}"/>
                  </a:ext>
                </a:extLst>
              </p:cNvPr>
              <p:cNvSpPr/>
              <p:nvPr/>
            </p:nvSpPr>
            <p:spPr>
              <a:xfrm>
                <a:off x="519986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1" name="Ristkülik 220">
                <a:hlinkClick r:id="" action="ppaction://macro?name=Recolor"/>
                <a:extLst>
                  <a:ext uri="{FF2B5EF4-FFF2-40B4-BE49-F238E27FC236}">
                    <a16:creationId xmlns:a16="http://schemas.microsoft.com/office/drawing/2014/main" id="{21CE03DD-4323-D6CA-B764-7B3D8368C67F}"/>
                  </a:ext>
                </a:extLst>
              </p:cNvPr>
              <p:cNvSpPr/>
              <p:nvPr/>
            </p:nvSpPr>
            <p:spPr>
              <a:xfrm>
                <a:off x="539672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2" name="Ristkülik 221">
                <a:hlinkClick r:id="" action="ppaction://macro?name=Recolor"/>
                <a:extLst>
                  <a:ext uri="{FF2B5EF4-FFF2-40B4-BE49-F238E27FC236}">
                    <a16:creationId xmlns:a16="http://schemas.microsoft.com/office/drawing/2014/main" id="{A40B94FA-8FDB-EBCC-89FF-61E23E9809EA}"/>
                  </a:ext>
                </a:extLst>
              </p:cNvPr>
              <p:cNvSpPr/>
              <p:nvPr/>
            </p:nvSpPr>
            <p:spPr>
              <a:xfrm>
                <a:off x="559358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3" name="Ristkülik 222">
                <a:hlinkClick r:id="" action="ppaction://macro?name=Recolor"/>
                <a:extLst>
                  <a:ext uri="{FF2B5EF4-FFF2-40B4-BE49-F238E27FC236}">
                    <a16:creationId xmlns:a16="http://schemas.microsoft.com/office/drawing/2014/main" id="{FC5134D5-8A9C-7967-DDCA-9AA42A68F8C6}"/>
                  </a:ext>
                </a:extLst>
              </p:cNvPr>
              <p:cNvSpPr/>
              <p:nvPr/>
            </p:nvSpPr>
            <p:spPr>
              <a:xfrm>
                <a:off x="578589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4" name="Ristkülik 223">
                <a:hlinkClick r:id="" action="ppaction://macro?name=Recolor"/>
                <a:extLst>
                  <a:ext uri="{FF2B5EF4-FFF2-40B4-BE49-F238E27FC236}">
                    <a16:creationId xmlns:a16="http://schemas.microsoft.com/office/drawing/2014/main" id="{F254B2CD-B0BF-8A24-0FAB-21BFC7CC32DC}"/>
                  </a:ext>
                </a:extLst>
              </p:cNvPr>
              <p:cNvSpPr/>
              <p:nvPr/>
            </p:nvSpPr>
            <p:spPr>
              <a:xfrm>
                <a:off x="598274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5" name="Ristkülik 224">
                <a:hlinkClick r:id="" action="ppaction://macro?name=Recolor"/>
                <a:extLst>
                  <a:ext uri="{FF2B5EF4-FFF2-40B4-BE49-F238E27FC236}">
                    <a16:creationId xmlns:a16="http://schemas.microsoft.com/office/drawing/2014/main" id="{D24A78FC-9ED2-EA56-DBEF-24D62655D31D}"/>
                  </a:ext>
                </a:extLst>
              </p:cNvPr>
              <p:cNvSpPr/>
              <p:nvPr/>
            </p:nvSpPr>
            <p:spPr>
              <a:xfrm>
                <a:off x="617960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6" name="Ristkülik 225">
                <a:hlinkClick r:id="" action="ppaction://macro?name=Recolor"/>
                <a:extLst>
                  <a:ext uri="{FF2B5EF4-FFF2-40B4-BE49-F238E27FC236}">
                    <a16:creationId xmlns:a16="http://schemas.microsoft.com/office/drawing/2014/main" id="{5D1A230D-83CB-8A0E-D67A-14595709BEF6}"/>
                  </a:ext>
                </a:extLst>
              </p:cNvPr>
              <p:cNvSpPr/>
              <p:nvPr/>
            </p:nvSpPr>
            <p:spPr>
              <a:xfrm>
                <a:off x="637646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7" name="Ristkülik 226">
                <a:hlinkClick r:id="" action="ppaction://macro?name=Recolor"/>
                <a:extLst>
                  <a:ext uri="{FF2B5EF4-FFF2-40B4-BE49-F238E27FC236}">
                    <a16:creationId xmlns:a16="http://schemas.microsoft.com/office/drawing/2014/main" id="{51AB4835-C485-CBFB-E70A-3115F2D7CD09}"/>
                  </a:ext>
                </a:extLst>
              </p:cNvPr>
              <p:cNvSpPr/>
              <p:nvPr/>
            </p:nvSpPr>
            <p:spPr>
              <a:xfrm>
                <a:off x="656877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8" name="Ristkülik 227">
                <a:hlinkClick r:id="" action="ppaction://macro?name=Recolor"/>
                <a:extLst>
                  <a:ext uri="{FF2B5EF4-FFF2-40B4-BE49-F238E27FC236}">
                    <a16:creationId xmlns:a16="http://schemas.microsoft.com/office/drawing/2014/main" id="{83AD5189-452B-CA2D-95DD-81E6CE7B7A30}"/>
                  </a:ext>
                </a:extLst>
              </p:cNvPr>
              <p:cNvSpPr/>
              <p:nvPr/>
            </p:nvSpPr>
            <p:spPr>
              <a:xfrm>
                <a:off x="676562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9" name="Ristkülik 228">
                <a:hlinkClick r:id="" action="ppaction://macro?name=Recolor"/>
                <a:extLst>
                  <a:ext uri="{FF2B5EF4-FFF2-40B4-BE49-F238E27FC236}">
                    <a16:creationId xmlns:a16="http://schemas.microsoft.com/office/drawing/2014/main" id="{40D0222E-B231-09C8-4261-D546541EFE48}"/>
                  </a:ext>
                </a:extLst>
              </p:cNvPr>
              <p:cNvSpPr/>
              <p:nvPr/>
            </p:nvSpPr>
            <p:spPr>
              <a:xfrm>
                <a:off x="696248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0" name="Ristkülik 229">
                <a:hlinkClick r:id="" action="ppaction://macro?name=Recolor"/>
                <a:extLst>
                  <a:ext uri="{FF2B5EF4-FFF2-40B4-BE49-F238E27FC236}">
                    <a16:creationId xmlns:a16="http://schemas.microsoft.com/office/drawing/2014/main" id="{2E1C558A-F9D0-38BB-9123-4683A00855C4}"/>
                  </a:ext>
                </a:extLst>
              </p:cNvPr>
              <p:cNvSpPr/>
              <p:nvPr/>
            </p:nvSpPr>
            <p:spPr>
              <a:xfrm>
                <a:off x="715934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1" name="Ristkülik 230">
                <a:hlinkClick r:id="" action="ppaction://macro?name=Recolor"/>
                <a:extLst>
                  <a:ext uri="{FF2B5EF4-FFF2-40B4-BE49-F238E27FC236}">
                    <a16:creationId xmlns:a16="http://schemas.microsoft.com/office/drawing/2014/main" id="{7587F4C3-80DF-638F-B081-72D68767249C}"/>
                  </a:ext>
                </a:extLst>
              </p:cNvPr>
              <p:cNvSpPr/>
              <p:nvPr/>
            </p:nvSpPr>
            <p:spPr>
              <a:xfrm>
                <a:off x="735165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2" name="Ristkülik 231">
                <a:hlinkClick r:id="" action="ppaction://macro?name=Recolor"/>
                <a:extLst>
                  <a:ext uri="{FF2B5EF4-FFF2-40B4-BE49-F238E27FC236}">
                    <a16:creationId xmlns:a16="http://schemas.microsoft.com/office/drawing/2014/main" id="{0A687099-76A0-D55D-4CF5-B2D1CEA22727}"/>
                  </a:ext>
                </a:extLst>
              </p:cNvPr>
              <p:cNvSpPr/>
              <p:nvPr/>
            </p:nvSpPr>
            <p:spPr>
              <a:xfrm>
                <a:off x="754850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3" name="Ristkülik 232">
                <a:hlinkClick r:id="" action="ppaction://macro?name=Recolor"/>
                <a:extLst>
                  <a:ext uri="{FF2B5EF4-FFF2-40B4-BE49-F238E27FC236}">
                    <a16:creationId xmlns:a16="http://schemas.microsoft.com/office/drawing/2014/main" id="{792C2D29-AE8E-9E9E-B6C5-46230849361D}"/>
                  </a:ext>
                </a:extLst>
              </p:cNvPr>
              <p:cNvSpPr/>
              <p:nvPr/>
            </p:nvSpPr>
            <p:spPr>
              <a:xfrm>
                <a:off x="774536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4" name="Ristkülik 233">
                <a:hlinkClick r:id="" action="ppaction://macro?name=Recolor"/>
                <a:extLst>
                  <a:ext uri="{FF2B5EF4-FFF2-40B4-BE49-F238E27FC236}">
                    <a16:creationId xmlns:a16="http://schemas.microsoft.com/office/drawing/2014/main" id="{8BF6C4D3-6A37-41C0-AD31-586780B499F9}"/>
                  </a:ext>
                </a:extLst>
              </p:cNvPr>
              <p:cNvSpPr/>
              <p:nvPr/>
            </p:nvSpPr>
            <p:spPr>
              <a:xfrm>
                <a:off x="794222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5" name="Ristkülik 234">
                <a:hlinkClick r:id="" action="ppaction://macro?name=Recolor"/>
                <a:extLst>
                  <a:ext uri="{FF2B5EF4-FFF2-40B4-BE49-F238E27FC236}">
                    <a16:creationId xmlns:a16="http://schemas.microsoft.com/office/drawing/2014/main" id="{79E43498-8A8F-B578-C6F5-5CE2F5A55BEA}"/>
                  </a:ext>
                </a:extLst>
              </p:cNvPr>
              <p:cNvSpPr/>
              <p:nvPr/>
            </p:nvSpPr>
            <p:spPr>
              <a:xfrm>
                <a:off x="8138569"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6" name="Ristkülik 235">
                <a:hlinkClick r:id="" action="ppaction://macro?name=Recolor"/>
                <a:extLst>
                  <a:ext uri="{FF2B5EF4-FFF2-40B4-BE49-F238E27FC236}">
                    <a16:creationId xmlns:a16="http://schemas.microsoft.com/office/drawing/2014/main" id="{BAA24FF5-1289-E9A3-954B-E623996978BD}"/>
                  </a:ext>
                </a:extLst>
              </p:cNvPr>
              <p:cNvSpPr/>
              <p:nvPr/>
            </p:nvSpPr>
            <p:spPr>
              <a:xfrm>
                <a:off x="8335427"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7" name="Ristkülik 236">
                <a:hlinkClick r:id="" action="ppaction://macro?name=Recolor"/>
                <a:extLst>
                  <a:ext uri="{FF2B5EF4-FFF2-40B4-BE49-F238E27FC236}">
                    <a16:creationId xmlns:a16="http://schemas.microsoft.com/office/drawing/2014/main" id="{504C39FE-42C1-164E-59A5-A72E2A4A09D3}"/>
                  </a:ext>
                </a:extLst>
              </p:cNvPr>
              <p:cNvSpPr/>
              <p:nvPr/>
            </p:nvSpPr>
            <p:spPr>
              <a:xfrm>
                <a:off x="8527733"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8" name="Ristkülik 237">
                <a:hlinkClick r:id="" action="ppaction://macro?name=Recolor"/>
                <a:extLst>
                  <a:ext uri="{FF2B5EF4-FFF2-40B4-BE49-F238E27FC236}">
                    <a16:creationId xmlns:a16="http://schemas.microsoft.com/office/drawing/2014/main" id="{63F5B120-8222-C497-B591-1E31DFDE3E73}"/>
                  </a:ext>
                </a:extLst>
              </p:cNvPr>
              <p:cNvSpPr/>
              <p:nvPr/>
            </p:nvSpPr>
            <p:spPr>
              <a:xfrm>
                <a:off x="8724591"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9" name="Ristkülik 238">
                <a:hlinkClick r:id="" action="ppaction://macro?name=Recolor"/>
                <a:extLst>
                  <a:ext uri="{FF2B5EF4-FFF2-40B4-BE49-F238E27FC236}">
                    <a16:creationId xmlns:a16="http://schemas.microsoft.com/office/drawing/2014/main" id="{EF79FF8C-748E-8B1B-D1CD-D67802A35E4C}"/>
                  </a:ext>
                </a:extLst>
              </p:cNvPr>
              <p:cNvSpPr/>
              <p:nvPr/>
            </p:nvSpPr>
            <p:spPr>
              <a:xfrm>
                <a:off x="892093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0" name="Ristkülik 239">
                <a:hlinkClick r:id="" action="ppaction://macro?name=Recolor"/>
                <a:extLst>
                  <a:ext uri="{FF2B5EF4-FFF2-40B4-BE49-F238E27FC236}">
                    <a16:creationId xmlns:a16="http://schemas.microsoft.com/office/drawing/2014/main" id="{2326B391-ABF8-28E2-7310-01C8F5AFEEBA}"/>
                  </a:ext>
                </a:extLst>
              </p:cNvPr>
              <p:cNvSpPr/>
              <p:nvPr/>
            </p:nvSpPr>
            <p:spPr>
              <a:xfrm>
                <a:off x="500258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1" name="Ristkülik 240">
                <a:hlinkClick r:id="" action="ppaction://macro?name=Recolor"/>
                <a:extLst>
                  <a:ext uri="{FF2B5EF4-FFF2-40B4-BE49-F238E27FC236}">
                    <a16:creationId xmlns:a16="http://schemas.microsoft.com/office/drawing/2014/main" id="{F7A8A9E9-36E7-55FC-597E-1145315343F1}"/>
                  </a:ext>
                </a:extLst>
              </p:cNvPr>
              <p:cNvSpPr/>
              <p:nvPr/>
            </p:nvSpPr>
            <p:spPr>
              <a:xfrm>
                <a:off x="519944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2" name="Ristkülik 241">
                <a:hlinkClick r:id="" action="ppaction://macro?name=Recolor"/>
                <a:extLst>
                  <a:ext uri="{FF2B5EF4-FFF2-40B4-BE49-F238E27FC236}">
                    <a16:creationId xmlns:a16="http://schemas.microsoft.com/office/drawing/2014/main" id="{260524E7-A7F6-21BD-41D6-708B40CA1063}"/>
                  </a:ext>
                </a:extLst>
              </p:cNvPr>
              <p:cNvSpPr/>
              <p:nvPr/>
            </p:nvSpPr>
            <p:spPr>
              <a:xfrm>
                <a:off x="539630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3" name="Ristkülik 242">
                <a:hlinkClick r:id="" action="ppaction://macro?name=Recolor"/>
                <a:extLst>
                  <a:ext uri="{FF2B5EF4-FFF2-40B4-BE49-F238E27FC236}">
                    <a16:creationId xmlns:a16="http://schemas.microsoft.com/office/drawing/2014/main" id="{A2ADC62C-BF5E-FC16-E006-DFB6F6520916}"/>
                  </a:ext>
                </a:extLst>
              </p:cNvPr>
              <p:cNvSpPr/>
              <p:nvPr/>
            </p:nvSpPr>
            <p:spPr>
              <a:xfrm>
                <a:off x="559316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4" name="Ristkülik 243">
                <a:hlinkClick r:id="" action="ppaction://macro?name=Recolor"/>
                <a:extLst>
                  <a:ext uri="{FF2B5EF4-FFF2-40B4-BE49-F238E27FC236}">
                    <a16:creationId xmlns:a16="http://schemas.microsoft.com/office/drawing/2014/main" id="{B21C4558-D868-A03C-8EB1-C3F087887E91}"/>
                  </a:ext>
                </a:extLst>
              </p:cNvPr>
              <p:cNvSpPr/>
              <p:nvPr/>
            </p:nvSpPr>
            <p:spPr>
              <a:xfrm>
                <a:off x="578546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5" name="Ristkülik 244">
                <a:hlinkClick r:id="" action="ppaction://macro?name=Recolor"/>
                <a:extLst>
                  <a:ext uri="{FF2B5EF4-FFF2-40B4-BE49-F238E27FC236}">
                    <a16:creationId xmlns:a16="http://schemas.microsoft.com/office/drawing/2014/main" id="{197EFE91-344B-C2AE-D907-012660724C3F}"/>
                  </a:ext>
                </a:extLst>
              </p:cNvPr>
              <p:cNvSpPr/>
              <p:nvPr/>
            </p:nvSpPr>
            <p:spPr>
              <a:xfrm>
                <a:off x="598232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6" name="Ristkülik 245">
                <a:hlinkClick r:id="" action="ppaction://macro?name=Recolor"/>
                <a:extLst>
                  <a:ext uri="{FF2B5EF4-FFF2-40B4-BE49-F238E27FC236}">
                    <a16:creationId xmlns:a16="http://schemas.microsoft.com/office/drawing/2014/main" id="{38F26592-CB44-273F-FA2B-3D09B9289DFD}"/>
                  </a:ext>
                </a:extLst>
              </p:cNvPr>
              <p:cNvSpPr/>
              <p:nvPr/>
            </p:nvSpPr>
            <p:spPr>
              <a:xfrm>
                <a:off x="617918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7" name="Ristkülik 246">
                <a:hlinkClick r:id="" action="ppaction://macro?name=Recolor"/>
                <a:extLst>
                  <a:ext uri="{FF2B5EF4-FFF2-40B4-BE49-F238E27FC236}">
                    <a16:creationId xmlns:a16="http://schemas.microsoft.com/office/drawing/2014/main" id="{FA1806E3-D55C-E3D2-B666-D1E875F54EAA}"/>
                  </a:ext>
                </a:extLst>
              </p:cNvPr>
              <p:cNvSpPr/>
              <p:nvPr/>
            </p:nvSpPr>
            <p:spPr>
              <a:xfrm>
                <a:off x="637604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8" name="Ristkülik 247">
                <a:hlinkClick r:id="" action="ppaction://macro?name=Recolor"/>
                <a:extLst>
                  <a:ext uri="{FF2B5EF4-FFF2-40B4-BE49-F238E27FC236}">
                    <a16:creationId xmlns:a16="http://schemas.microsoft.com/office/drawing/2014/main" id="{B8F7AA18-3880-E1B3-3508-53552702FE07}"/>
                  </a:ext>
                </a:extLst>
              </p:cNvPr>
              <p:cNvSpPr/>
              <p:nvPr/>
            </p:nvSpPr>
            <p:spPr>
              <a:xfrm>
                <a:off x="656834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9" name="Ristkülik 248">
                <a:hlinkClick r:id="" action="ppaction://macro?name=Recolor"/>
                <a:extLst>
                  <a:ext uri="{FF2B5EF4-FFF2-40B4-BE49-F238E27FC236}">
                    <a16:creationId xmlns:a16="http://schemas.microsoft.com/office/drawing/2014/main" id="{FFFA225B-2BD7-0F03-75D9-A538D7D79709}"/>
                  </a:ext>
                </a:extLst>
              </p:cNvPr>
              <p:cNvSpPr/>
              <p:nvPr/>
            </p:nvSpPr>
            <p:spPr>
              <a:xfrm>
                <a:off x="676520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0" name="Ristkülik 249">
                <a:hlinkClick r:id="" action="ppaction://macro?name=Recolor"/>
                <a:extLst>
                  <a:ext uri="{FF2B5EF4-FFF2-40B4-BE49-F238E27FC236}">
                    <a16:creationId xmlns:a16="http://schemas.microsoft.com/office/drawing/2014/main" id="{609E4993-3BE0-4013-AD59-93C152B48E14}"/>
                  </a:ext>
                </a:extLst>
              </p:cNvPr>
              <p:cNvSpPr/>
              <p:nvPr/>
            </p:nvSpPr>
            <p:spPr>
              <a:xfrm>
                <a:off x="696206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1" name="Ristkülik 250">
                <a:hlinkClick r:id="" action="ppaction://macro?name=Recolor"/>
                <a:extLst>
                  <a:ext uri="{FF2B5EF4-FFF2-40B4-BE49-F238E27FC236}">
                    <a16:creationId xmlns:a16="http://schemas.microsoft.com/office/drawing/2014/main" id="{8ACF83F3-ED5C-5618-4C5B-6A0BCBFD6759}"/>
                  </a:ext>
                </a:extLst>
              </p:cNvPr>
              <p:cNvSpPr/>
              <p:nvPr/>
            </p:nvSpPr>
            <p:spPr>
              <a:xfrm>
                <a:off x="715892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2" name="Ristkülik 251">
                <a:hlinkClick r:id="" action="ppaction://macro?name=Recolor"/>
                <a:extLst>
                  <a:ext uri="{FF2B5EF4-FFF2-40B4-BE49-F238E27FC236}">
                    <a16:creationId xmlns:a16="http://schemas.microsoft.com/office/drawing/2014/main" id="{8CCC691C-CBE8-5FCD-A297-7BDD5A3BFB16}"/>
                  </a:ext>
                </a:extLst>
              </p:cNvPr>
              <p:cNvSpPr/>
              <p:nvPr/>
            </p:nvSpPr>
            <p:spPr>
              <a:xfrm>
                <a:off x="735122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3" name="Ristkülik 252">
                <a:hlinkClick r:id="" action="ppaction://macro?name=Recolor"/>
                <a:extLst>
                  <a:ext uri="{FF2B5EF4-FFF2-40B4-BE49-F238E27FC236}">
                    <a16:creationId xmlns:a16="http://schemas.microsoft.com/office/drawing/2014/main" id="{3A1A3466-A300-B65B-A377-894DEA2FDAC9}"/>
                  </a:ext>
                </a:extLst>
              </p:cNvPr>
              <p:cNvSpPr/>
              <p:nvPr/>
            </p:nvSpPr>
            <p:spPr>
              <a:xfrm>
                <a:off x="754808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4" name="Ristkülik 253">
                <a:hlinkClick r:id="" action="ppaction://macro?name=Recolor"/>
                <a:extLst>
                  <a:ext uri="{FF2B5EF4-FFF2-40B4-BE49-F238E27FC236}">
                    <a16:creationId xmlns:a16="http://schemas.microsoft.com/office/drawing/2014/main" id="{4E7AA4A2-8635-858C-6CE8-D7AC5B9F9D6F}"/>
                  </a:ext>
                </a:extLst>
              </p:cNvPr>
              <p:cNvSpPr/>
              <p:nvPr/>
            </p:nvSpPr>
            <p:spPr>
              <a:xfrm>
                <a:off x="774494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5" name="Ristkülik 254">
                <a:hlinkClick r:id="" action="ppaction://macro?name=Recolor"/>
                <a:extLst>
                  <a:ext uri="{FF2B5EF4-FFF2-40B4-BE49-F238E27FC236}">
                    <a16:creationId xmlns:a16="http://schemas.microsoft.com/office/drawing/2014/main" id="{D3E6F2A1-EFC4-836D-CD7A-BF72AACA0031}"/>
                  </a:ext>
                </a:extLst>
              </p:cNvPr>
              <p:cNvSpPr/>
              <p:nvPr/>
            </p:nvSpPr>
            <p:spPr>
              <a:xfrm>
                <a:off x="794180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6" name="Ristkülik 255">
                <a:hlinkClick r:id="" action="ppaction://macro?name=Recolor"/>
                <a:extLst>
                  <a:ext uri="{FF2B5EF4-FFF2-40B4-BE49-F238E27FC236}">
                    <a16:creationId xmlns:a16="http://schemas.microsoft.com/office/drawing/2014/main" id="{9FA935B0-B71F-F368-E483-105FD30F902A}"/>
                  </a:ext>
                </a:extLst>
              </p:cNvPr>
              <p:cNvSpPr/>
              <p:nvPr/>
            </p:nvSpPr>
            <p:spPr>
              <a:xfrm>
                <a:off x="8138145"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7" name="Ristkülik 256">
                <a:hlinkClick r:id="" action="ppaction://macro?name=Recolor"/>
                <a:extLst>
                  <a:ext uri="{FF2B5EF4-FFF2-40B4-BE49-F238E27FC236}">
                    <a16:creationId xmlns:a16="http://schemas.microsoft.com/office/drawing/2014/main" id="{0C0E0B1B-1B23-5B8F-C769-0FA04F63C701}"/>
                  </a:ext>
                </a:extLst>
              </p:cNvPr>
              <p:cNvSpPr/>
              <p:nvPr/>
            </p:nvSpPr>
            <p:spPr>
              <a:xfrm>
                <a:off x="8335003"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8" name="Ristkülik 257">
                <a:hlinkClick r:id="" action="ppaction://macro?name=Recolor"/>
                <a:extLst>
                  <a:ext uri="{FF2B5EF4-FFF2-40B4-BE49-F238E27FC236}">
                    <a16:creationId xmlns:a16="http://schemas.microsoft.com/office/drawing/2014/main" id="{B5A15FF6-FA86-B11D-BDD5-1DE5C018FB2A}"/>
                  </a:ext>
                </a:extLst>
              </p:cNvPr>
              <p:cNvSpPr/>
              <p:nvPr/>
            </p:nvSpPr>
            <p:spPr>
              <a:xfrm>
                <a:off x="8527309"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9" name="Ristkülik 258">
                <a:hlinkClick r:id="" action="ppaction://macro?name=Recolor"/>
                <a:extLst>
                  <a:ext uri="{FF2B5EF4-FFF2-40B4-BE49-F238E27FC236}">
                    <a16:creationId xmlns:a16="http://schemas.microsoft.com/office/drawing/2014/main" id="{2E4911C5-10C1-282C-6FB5-84E5648571A3}"/>
                  </a:ext>
                </a:extLst>
              </p:cNvPr>
              <p:cNvSpPr/>
              <p:nvPr/>
            </p:nvSpPr>
            <p:spPr>
              <a:xfrm>
                <a:off x="8724167"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0" name="Ristkülik 259">
                <a:hlinkClick r:id="" action="ppaction://macro?name=Recolor"/>
                <a:extLst>
                  <a:ext uri="{FF2B5EF4-FFF2-40B4-BE49-F238E27FC236}">
                    <a16:creationId xmlns:a16="http://schemas.microsoft.com/office/drawing/2014/main" id="{462C150A-FC71-8E9E-0253-172D9F97B816}"/>
                  </a:ext>
                </a:extLst>
              </p:cNvPr>
              <p:cNvSpPr/>
              <p:nvPr/>
            </p:nvSpPr>
            <p:spPr>
              <a:xfrm>
                <a:off x="892051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1" name="Ristkülik 260">
                <a:hlinkClick r:id="" action="ppaction://macro?name=Recolor"/>
                <a:extLst>
                  <a:ext uri="{FF2B5EF4-FFF2-40B4-BE49-F238E27FC236}">
                    <a16:creationId xmlns:a16="http://schemas.microsoft.com/office/drawing/2014/main" id="{6C51B08C-327F-4547-C973-D13F2925AB70}"/>
                  </a:ext>
                </a:extLst>
              </p:cNvPr>
              <p:cNvSpPr/>
              <p:nvPr/>
            </p:nvSpPr>
            <p:spPr>
              <a:xfrm>
                <a:off x="500258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2" name="Ristkülik 261">
                <a:hlinkClick r:id="" action="ppaction://macro?name=Recolor"/>
                <a:extLst>
                  <a:ext uri="{FF2B5EF4-FFF2-40B4-BE49-F238E27FC236}">
                    <a16:creationId xmlns:a16="http://schemas.microsoft.com/office/drawing/2014/main" id="{91AE930D-1C64-7F83-B697-AF5E5E3C639C}"/>
                  </a:ext>
                </a:extLst>
              </p:cNvPr>
              <p:cNvSpPr/>
              <p:nvPr/>
            </p:nvSpPr>
            <p:spPr>
              <a:xfrm>
                <a:off x="519944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3" name="Ristkülik 262">
                <a:hlinkClick r:id="" action="ppaction://macro?name=Recolor"/>
                <a:extLst>
                  <a:ext uri="{FF2B5EF4-FFF2-40B4-BE49-F238E27FC236}">
                    <a16:creationId xmlns:a16="http://schemas.microsoft.com/office/drawing/2014/main" id="{25D19692-40F3-D522-2305-A2883E13E039}"/>
                  </a:ext>
                </a:extLst>
              </p:cNvPr>
              <p:cNvSpPr/>
              <p:nvPr/>
            </p:nvSpPr>
            <p:spPr>
              <a:xfrm>
                <a:off x="539630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4" name="Ristkülik 263">
                <a:hlinkClick r:id="" action="ppaction://macro?name=Recolor"/>
                <a:extLst>
                  <a:ext uri="{FF2B5EF4-FFF2-40B4-BE49-F238E27FC236}">
                    <a16:creationId xmlns:a16="http://schemas.microsoft.com/office/drawing/2014/main" id="{26C08D9D-FA63-BDE5-9F02-3217BE6303FC}"/>
                  </a:ext>
                </a:extLst>
              </p:cNvPr>
              <p:cNvSpPr/>
              <p:nvPr/>
            </p:nvSpPr>
            <p:spPr>
              <a:xfrm>
                <a:off x="559316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5" name="Ristkülik 264">
                <a:hlinkClick r:id="" action="ppaction://macro?name=Recolor"/>
                <a:extLst>
                  <a:ext uri="{FF2B5EF4-FFF2-40B4-BE49-F238E27FC236}">
                    <a16:creationId xmlns:a16="http://schemas.microsoft.com/office/drawing/2014/main" id="{85965AC3-6980-6524-FA95-1C073A57051C}"/>
                  </a:ext>
                </a:extLst>
              </p:cNvPr>
              <p:cNvSpPr/>
              <p:nvPr/>
            </p:nvSpPr>
            <p:spPr>
              <a:xfrm>
                <a:off x="578546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6" name="Ristkülik 265">
                <a:hlinkClick r:id="" action="ppaction://macro?name=Recolor"/>
                <a:extLst>
                  <a:ext uri="{FF2B5EF4-FFF2-40B4-BE49-F238E27FC236}">
                    <a16:creationId xmlns:a16="http://schemas.microsoft.com/office/drawing/2014/main" id="{11657BB8-779A-FED1-6E54-C776154F217C}"/>
                  </a:ext>
                </a:extLst>
              </p:cNvPr>
              <p:cNvSpPr/>
              <p:nvPr/>
            </p:nvSpPr>
            <p:spPr>
              <a:xfrm>
                <a:off x="598232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7" name="Ristkülik 266">
                <a:hlinkClick r:id="" action="ppaction://macro?name=Recolor"/>
                <a:extLst>
                  <a:ext uri="{FF2B5EF4-FFF2-40B4-BE49-F238E27FC236}">
                    <a16:creationId xmlns:a16="http://schemas.microsoft.com/office/drawing/2014/main" id="{3343336C-5BB5-3431-9DD5-3FD80D32BE12}"/>
                  </a:ext>
                </a:extLst>
              </p:cNvPr>
              <p:cNvSpPr/>
              <p:nvPr/>
            </p:nvSpPr>
            <p:spPr>
              <a:xfrm>
                <a:off x="617918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8" name="Ristkülik 267">
                <a:hlinkClick r:id="" action="ppaction://macro?name=Recolor"/>
                <a:extLst>
                  <a:ext uri="{FF2B5EF4-FFF2-40B4-BE49-F238E27FC236}">
                    <a16:creationId xmlns:a16="http://schemas.microsoft.com/office/drawing/2014/main" id="{8EE0AF4D-6851-03A5-4162-E27E998C5BE6}"/>
                  </a:ext>
                </a:extLst>
              </p:cNvPr>
              <p:cNvSpPr/>
              <p:nvPr/>
            </p:nvSpPr>
            <p:spPr>
              <a:xfrm>
                <a:off x="637604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9" name="Ristkülik 268">
                <a:hlinkClick r:id="" action="ppaction://macro?name=Recolor"/>
                <a:extLst>
                  <a:ext uri="{FF2B5EF4-FFF2-40B4-BE49-F238E27FC236}">
                    <a16:creationId xmlns:a16="http://schemas.microsoft.com/office/drawing/2014/main" id="{B36BB2DC-CE09-83FD-23E3-41D6AE122F6B}"/>
                  </a:ext>
                </a:extLst>
              </p:cNvPr>
              <p:cNvSpPr/>
              <p:nvPr/>
            </p:nvSpPr>
            <p:spPr>
              <a:xfrm>
                <a:off x="656834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0" name="Ristkülik 269">
                <a:hlinkClick r:id="" action="ppaction://macro?name=Recolor"/>
                <a:extLst>
                  <a:ext uri="{FF2B5EF4-FFF2-40B4-BE49-F238E27FC236}">
                    <a16:creationId xmlns:a16="http://schemas.microsoft.com/office/drawing/2014/main" id="{E164B578-BF63-04C7-B002-AC60709E8C5E}"/>
                  </a:ext>
                </a:extLst>
              </p:cNvPr>
              <p:cNvSpPr/>
              <p:nvPr/>
            </p:nvSpPr>
            <p:spPr>
              <a:xfrm>
                <a:off x="676520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1" name="Ristkülik 270">
                <a:hlinkClick r:id="" action="ppaction://macro?name=Recolor"/>
                <a:extLst>
                  <a:ext uri="{FF2B5EF4-FFF2-40B4-BE49-F238E27FC236}">
                    <a16:creationId xmlns:a16="http://schemas.microsoft.com/office/drawing/2014/main" id="{31F064B4-6A56-5DDE-1D75-DF9F75B197D3}"/>
                  </a:ext>
                </a:extLst>
              </p:cNvPr>
              <p:cNvSpPr/>
              <p:nvPr/>
            </p:nvSpPr>
            <p:spPr>
              <a:xfrm>
                <a:off x="696206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2" name="Ristkülik 271">
                <a:hlinkClick r:id="" action="ppaction://macro?name=Recolor"/>
                <a:extLst>
                  <a:ext uri="{FF2B5EF4-FFF2-40B4-BE49-F238E27FC236}">
                    <a16:creationId xmlns:a16="http://schemas.microsoft.com/office/drawing/2014/main" id="{98820369-617C-6FA5-7536-30CC17143525}"/>
                  </a:ext>
                </a:extLst>
              </p:cNvPr>
              <p:cNvSpPr/>
              <p:nvPr/>
            </p:nvSpPr>
            <p:spPr>
              <a:xfrm>
                <a:off x="715892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3" name="Ristkülik 272">
                <a:hlinkClick r:id="" action="ppaction://macro?name=Recolor"/>
                <a:extLst>
                  <a:ext uri="{FF2B5EF4-FFF2-40B4-BE49-F238E27FC236}">
                    <a16:creationId xmlns:a16="http://schemas.microsoft.com/office/drawing/2014/main" id="{A6850B60-6F9B-BC88-C210-A48A10FE6F78}"/>
                  </a:ext>
                </a:extLst>
              </p:cNvPr>
              <p:cNvSpPr/>
              <p:nvPr/>
            </p:nvSpPr>
            <p:spPr>
              <a:xfrm>
                <a:off x="735122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4" name="Ristkülik 273">
                <a:hlinkClick r:id="" action="ppaction://macro?name=Recolor"/>
                <a:extLst>
                  <a:ext uri="{FF2B5EF4-FFF2-40B4-BE49-F238E27FC236}">
                    <a16:creationId xmlns:a16="http://schemas.microsoft.com/office/drawing/2014/main" id="{CFDFEC5D-5F0A-D181-5265-D524F8FEAED8}"/>
                  </a:ext>
                </a:extLst>
              </p:cNvPr>
              <p:cNvSpPr/>
              <p:nvPr/>
            </p:nvSpPr>
            <p:spPr>
              <a:xfrm>
                <a:off x="754808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5" name="Ristkülik 274">
                <a:hlinkClick r:id="" action="ppaction://macro?name=Recolor"/>
                <a:extLst>
                  <a:ext uri="{FF2B5EF4-FFF2-40B4-BE49-F238E27FC236}">
                    <a16:creationId xmlns:a16="http://schemas.microsoft.com/office/drawing/2014/main" id="{F4B0144B-E616-5BF0-2912-489D019296D6}"/>
                  </a:ext>
                </a:extLst>
              </p:cNvPr>
              <p:cNvSpPr/>
              <p:nvPr/>
            </p:nvSpPr>
            <p:spPr>
              <a:xfrm>
                <a:off x="774494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6" name="Ristkülik 275">
                <a:hlinkClick r:id="" action="ppaction://macro?name=Recolor"/>
                <a:extLst>
                  <a:ext uri="{FF2B5EF4-FFF2-40B4-BE49-F238E27FC236}">
                    <a16:creationId xmlns:a16="http://schemas.microsoft.com/office/drawing/2014/main" id="{A79CD24B-CE8C-EDBD-4DAA-55C160B80B9E}"/>
                  </a:ext>
                </a:extLst>
              </p:cNvPr>
              <p:cNvSpPr/>
              <p:nvPr/>
            </p:nvSpPr>
            <p:spPr>
              <a:xfrm>
                <a:off x="794180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7" name="Ristkülik 276">
                <a:hlinkClick r:id="" action="ppaction://macro?name=Recolor"/>
                <a:extLst>
                  <a:ext uri="{FF2B5EF4-FFF2-40B4-BE49-F238E27FC236}">
                    <a16:creationId xmlns:a16="http://schemas.microsoft.com/office/drawing/2014/main" id="{F0082031-79C8-7772-3C4C-184D91889EEB}"/>
                  </a:ext>
                </a:extLst>
              </p:cNvPr>
              <p:cNvSpPr/>
              <p:nvPr/>
            </p:nvSpPr>
            <p:spPr>
              <a:xfrm>
                <a:off x="8138145"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8" name="Ristkülik 277">
                <a:hlinkClick r:id="" action="ppaction://macro?name=Recolor"/>
                <a:extLst>
                  <a:ext uri="{FF2B5EF4-FFF2-40B4-BE49-F238E27FC236}">
                    <a16:creationId xmlns:a16="http://schemas.microsoft.com/office/drawing/2014/main" id="{F07454EF-B394-099A-241D-2ADD88636EB5}"/>
                  </a:ext>
                </a:extLst>
              </p:cNvPr>
              <p:cNvSpPr/>
              <p:nvPr/>
            </p:nvSpPr>
            <p:spPr>
              <a:xfrm>
                <a:off x="8335003"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9" name="Ristkülik 278">
                <a:hlinkClick r:id="" action="ppaction://macro?name=Recolor"/>
                <a:extLst>
                  <a:ext uri="{FF2B5EF4-FFF2-40B4-BE49-F238E27FC236}">
                    <a16:creationId xmlns:a16="http://schemas.microsoft.com/office/drawing/2014/main" id="{2560FEDA-3109-2E79-D825-302F70D77A96}"/>
                  </a:ext>
                </a:extLst>
              </p:cNvPr>
              <p:cNvSpPr/>
              <p:nvPr/>
            </p:nvSpPr>
            <p:spPr>
              <a:xfrm>
                <a:off x="8527309"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0" name="Ristkülik 279">
                <a:hlinkClick r:id="" action="ppaction://macro?name=Recolor"/>
                <a:extLst>
                  <a:ext uri="{FF2B5EF4-FFF2-40B4-BE49-F238E27FC236}">
                    <a16:creationId xmlns:a16="http://schemas.microsoft.com/office/drawing/2014/main" id="{D37E1DC4-99ED-CDA7-25C6-AA4C21A8ED7D}"/>
                  </a:ext>
                </a:extLst>
              </p:cNvPr>
              <p:cNvSpPr/>
              <p:nvPr/>
            </p:nvSpPr>
            <p:spPr>
              <a:xfrm>
                <a:off x="8724167"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1" name="Ristkülik 280">
                <a:hlinkClick r:id="" action="ppaction://macro?name=Recolor"/>
                <a:extLst>
                  <a:ext uri="{FF2B5EF4-FFF2-40B4-BE49-F238E27FC236}">
                    <a16:creationId xmlns:a16="http://schemas.microsoft.com/office/drawing/2014/main" id="{F1180266-881A-03AE-8AF5-A885E4C777FF}"/>
                  </a:ext>
                </a:extLst>
              </p:cNvPr>
              <p:cNvSpPr/>
              <p:nvPr/>
            </p:nvSpPr>
            <p:spPr>
              <a:xfrm>
                <a:off x="892051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2" name="Ristkülik 281">
                <a:hlinkClick r:id="" action="ppaction://macro?name=Recolor"/>
                <a:extLst>
                  <a:ext uri="{FF2B5EF4-FFF2-40B4-BE49-F238E27FC236}">
                    <a16:creationId xmlns:a16="http://schemas.microsoft.com/office/drawing/2014/main" id="{98F3CD86-7EBE-060B-B675-3DD26FC2185A}"/>
                  </a:ext>
                </a:extLst>
              </p:cNvPr>
              <p:cNvSpPr/>
              <p:nvPr/>
            </p:nvSpPr>
            <p:spPr>
              <a:xfrm>
                <a:off x="500301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3" name="Ristkülik 282">
                <a:hlinkClick r:id="" action="ppaction://macro?name=Recolor"/>
                <a:extLst>
                  <a:ext uri="{FF2B5EF4-FFF2-40B4-BE49-F238E27FC236}">
                    <a16:creationId xmlns:a16="http://schemas.microsoft.com/office/drawing/2014/main" id="{A98A118C-F46F-112E-437F-79711395C42D}"/>
                  </a:ext>
                </a:extLst>
              </p:cNvPr>
              <p:cNvSpPr/>
              <p:nvPr/>
            </p:nvSpPr>
            <p:spPr>
              <a:xfrm>
                <a:off x="519986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4" name="Ristkülik 283">
                <a:hlinkClick r:id="" action="ppaction://macro?name=Recolor"/>
                <a:extLst>
                  <a:ext uri="{FF2B5EF4-FFF2-40B4-BE49-F238E27FC236}">
                    <a16:creationId xmlns:a16="http://schemas.microsoft.com/office/drawing/2014/main" id="{E8F6DEFD-ACC4-FE3F-586C-B7B6ABEEE509}"/>
                  </a:ext>
                </a:extLst>
              </p:cNvPr>
              <p:cNvSpPr/>
              <p:nvPr/>
            </p:nvSpPr>
            <p:spPr>
              <a:xfrm>
                <a:off x="539672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5" name="Ristkülik 284">
                <a:hlinkClick r:id="" action="ppaction://macro?name=Recolor"/>
                <a:extLst>
                  <a:ext uri="{FF2B5EF4-FFF2-40B4-BE49-F238E27FC236}">
                    <a16:creationId xmlns:a16="http://schemas.microsoft.com/office/drawing/2014/main" id="{4A792D3B-D72A-F6D5-730D-B8FE31869565}"/>
                  </a:ext>
                </a:extLst>
              </p:cNvPr>
              <p:cNvSpPr/>
              <p:nvPr/>
            </p:nvSpPr>
            <p:spPr>
              <a:xfrm>
                <a:off x="559358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6" name="Ristkülik 285">
                <a:hlinkClick r:id="" action="ppaction://macro?name=Recolor"/>
                <a:extLst>
                  <a:ext uri="{FF2B5EF4-FFF2-40B4-BE49-F238E27FC236}">
                    <a16:creationId xmlns:a16="http://schemas.microsoft.com/office/drawing/2014/main" id="{19E647F6-C9D9-5C05-591D-E8484EEB0AB1}"/>
                  </a:ext>
                </a:extLst>
              </p:cNvPr>
              <p:cNvSpPr/>
              <p:nvPr/>
            </p:nvSpPr>
            <p:spPr>
              <a:xfrm>
                <a:off x="578589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7" name="Ristkülik 286">
                <a:hlinkClick r:id="" action="ppaction://macro?name=Recolor"/>
                <a:extLst>
                  <a:ext uri="{FF2B5EF4-FFF2-40B4-BE49-F238E27FC236}">
                    <a16:creationId xmlns:a16="http://schemas.microsoft.com/office/drawing/2014/main" id="{BE450F95-EEFC-24FA-49F8-50E0D0AE5BBA}"/>
                  </a:ext>
                </a:extLst>
              </p:cNvPr>
              <p:cNvSpPr/>
              <p:nvPr/>
            </p:nvSpPr>
            <p:spPr>
              <a:xfrm>
                <a:off x="598274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8" name="Ristkülik 287">
                <a:hlinkClick r:id="" action="ppaction://macro?name=Recolor"/>
                <a:extLst>
                  <a:ext uri="{FF2B5EF4-FFF2-40B4-BE49-F238E27FC236}">
                    <a16:creationId xmlns:a16="http://schemas.microsoft.com/office/drawing/2014/main" id="{1ACEBA44-072F-D062-4590-13DE951E1B59}"/>
                  </a:ext>
                </a:extLst>
              </p:cNvPr>
              <p:cNvSpPr/>
              <p:nvPr/>
            </p:nvSpPr>
            <p:spPr>
              <a:xfrm>
                <a:off x="617960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9" name="Ristkülik 288">
                <a:hlinkClick r:id="" action="ppaction://macro?name=Recolor"/>
                <a:extLst>
                  <a:ext uri="{FF2B5EF4-FFF2-40B4-BE49-F238E27FC236}">
                    <a16:creationId xmlns:a16="http://schemas.microsoft.com/office/drawing/2014/main" id="{E09C65EE-1E00-1EEC-373F-7033E9E20F89}"/>
                  </a:ext>
                </a:extLst>
              </p:cNvPr>
              <p:cNvSpPr/>
              <p:nvPr/>
            </p:nvSpPr>
            <p:spPr>
              <a:xfrm>
                <a:off x="637646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0" name="Ristkülik 289">
                <a:hlinkClick r:id="" action="ppaction://macro?name=Recolor"/>
                <a:extLst>
                  <a:ext uri="{FF2B5EF4-FFF2-40B4-BE49-F238E27FC236}">
                    <a16:creationId xmlns:a16="http://schemas.microsoft.com/office/drawing/2014/main" id="{6BAE18ED-F3CF-7441-781D-01975B615F01}"/>
                  </a:ext>
                </a:extLst>
              </p:cNvPr>
              <p:cNvSpPr/>
              <p:nvPr/>
            </p:nvSpPr>
            <p:spPr>
              <a:xfrm>
                <a:off x="656877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1" name="Ristkülik 290">
                <a:hlinkClick r:id="" action="ppaction://macro?name=Recolor"/>
                <a:extLst>
                  <a:ext uri="{FF2B5EF4-FFF2-40B4-BE49-F238E27FC236}">
                    <a16:creationId xmlns:a16="http://schemas.microsoft.com/office/drawing/2014/main" id="{05EA30B7-FE66-BC4F-3471-7FCEB03230EC}"/>
                  </a:ext>
                </a:extLst>
              </p:cNvPr>
              <p:cNvSpPr/>
              <p:nvPr/>
            </p:nvSpPr>
            <p:spPr>
              <a:xfrm>
                <a:off x="676562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2" name="Ristkülik 291">
                <a:hlinkClick r:id="" action="ppaction://macro?name=Recolor"/>
                <a:extLst>
                  <a:ext uri="{FF2B5EF4-FFF2-40B4-BE49-F238E27FC236}">
                    <a16:creationId xmlns:a16="http://schemas.microsoft.com/office/drawing/2014/main" id="{D8E576A2-9B02-FB13-28F6-5837E7652063}"/>
                  </a:ext>
                </a:extLst>
              </p:cNvPr>
              <p:cNvSpPr/>
              <p:nvPr/>
            </p:nvSpPr>
            <p:spPr>
              <a:xfrm>
                <a:off x="696248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3" name="Ristkülik 292">
                <a:hlinkClick r:id="" action="ppaction://macro?name=Recolor"/>
                <a:extLst>
                  <a:ext uri="{FF2B5EF4-FFF2-40B4-BE49-F238E27FC236}">
                    <a16:creationId xmlns:a16="http://schemas.microsoft.com/office/drawing/2014/main" id="{DD36AAD2-F787-F140-A7B9-8FDC94154270}"/>
                  </a:ext>
                </a:extLst>
              </p:cNvPr>
              <p:cNvSpPr/>
              <p:nvPr/>
            </p:nvSpPr>
            <p:spPr>
              <a:xfrm>
                <a:off x="715934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4" name="Ristkülik 293">
                <a:hlinkClick r:id="" action="ppaction://macro?name=Recolor"/>
                <a:extLst>
                  <a:ext uri="{FF2B5EF4-FFF2-40B4-BE49-F238E27FC236}">
                    <a16:creationId xmlns:a16="http://schemas.microsoft.com/office/drawing/2014/main" id="{74FD43CA-C14A-7CFB-BC0A-9FAF4BBF9FE4}"/>
                  </a:ext>
                </a:extLst>
              </p:cNvPr>
              <p:cNvSpPr/>
              <p:nvPr/>
            </p:nvSpPr>
            <p:spPr>
              <a:xfrm>
                <a:off x="735165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5" name="Ristkülik 294">
                <a:hlinkClick r:id="" action="ppaction://macro?name=Recolor"/>
                <a:extLst>
                  <a:ext uri="{FF2B5EF4-FFF2-40B4-BE49-F238E27FC236}">
                    <a16:creationId xmlns:a16="http://schemas.microsoft.com/office/drawing/2014/main" id="{19A1D9B8-B1E1-EBD3-E436-5408A9050B6F}"/>
                  </a:ext>
                </a:extLst>
              </p:cNvPr>
              <p:cNvSpPr/>
              <p:nvPr/>
            </p:nvSpPr>
            <p:spPr>
              <a:xfrm>
                <a:off x="754850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6" name="Ristkülik 295">
                <a:hlinkClick r:id="" action="ppaction://macro?name=Recolor"/>
                <a:extLst>
                  <a:ext uri="{FF2B5EF4-FFF2-40B4-BE49-F238E27FC236}">
                    <a16:creationId xmlns:a16="http://schemas.microsoft.com/office/drawing/2014/main" id="{0F73A88A-F30D-F934-9311-31A95D58ACB8}"/>
                  </a:ext>
                </a:extLst>
              </p:cNvPr>
              <p:cNvSpPr/>
              <p:nvPr/>
            </p:nvSpPr>
            <p:spPr>
              <a:xfrm>
                <a:off x="774536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7" name="Ristkülik 296">
                <a:hlinkClick r:id="" action="ppaction://macro?name=Recolor"/>
                <a:extLst>
                  <a:ext uri="{FF2B5EF4-FFF2-40B4-BE49-F238E27FC236}">
                    <a16:creationId xmlns:a16="http://schemas.microsoft.com/office/drawing/2014/main" id="{1952A7B1-80E9-2413-D03C-CC865267F21F}"/>
                  </a:ext>
                </a:extLst>
              </p:cNvPr>
              <p:cNvSpPr/>
              <p:nvPr/>
            </p:nvSpPr>
            <p:spPr>
              <a:xfrm>
                <a:off x="794222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8" name="Ristkülik 297">
                <a:hlinkClick r:id="" action="ppaction://macro?name=Recolor"/>
                <a:extLst>
                  <a:ext uri="{FF2B5EF4-FFF2-40B4-BE49-F238E27FC236}">
                    <a16:creationId xmlns:a16="http://schemas.microsoft.com/office/drawing/2014/main" id="{4808D6B7-5043-87EA-5DCB-1D348A27DD54}"/>
                  </a:ext>
                </a:extLst>
              </p:cNvPr>
              <p:cNvSpPr/>
              <p:nvPr/>
            </p:nvSpPr>
            <p:spPr>
              <a:xfrm>
                <a:off x="8138569"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9" name="Ristkülik 298">
                <a:hlinkClick r:id="" action="ppaction://macro?name=Recolor"/>
                <a:extLst>
                  <a:ext uri="{FF2B5EF4-FFF2-40B4-BE49-F238E27FC236}">
                    <a16:creationId xmlns:a16="http://schemas.microsoft.com/office/drawing/2014/main" id="{0E2A9E18-984F-3C3C-13AE-DBD6BEFC58FF}"/>
                  </a:ext>
                </a:extLst>
              </p:cNvPr>
              <p:cNvSpPr/>
              <p:nvPr/>
            </p:nvSpPr>
            <p:spPr>
              <a:xfrm>
                <a:off x="8335427"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0" name="Ristkülik 299">
                <a:hlinkClick r:id="" action="ppaction://macro?name=Recolor"/>
                <a:extLst>
                  <a:ext uri="{FF2B5EF4-FFF2-40B4-BE49-F238E27FC236}">
                    <a16:creationId xmlns:a16="http://schemas.microsoft.com/office/drawing/2014/main" id="{9EEF56EC-20E9-8EB9-E5F5-24686FB3CF5A}"/>
                  </a:ext>
                </a:extLst>
              </p:cNvPr>
              <p:cNvSpPr/>
              <p:nvPr/>
            </p:nvSpPr>
            <p:spPr>
              <a:xfrm>
                <a:off x="8527733"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1" name="Ristkülik 300">
                <a:hlinkClick r:id="" action="ppaction://macro?name=Recolor"/>
                <a:extLst>
                  <a:ext uri="{FF2B5EF4-FFF2-40B4-BE49-F238E27FC236}">
                    <a16:creationId xmlns:a16="http://schemas.microsoft.com/office/drawing/2014/main" id="{EDB103DB-367A-805B-5953-A5CC9300EF25}"/>
                  </a:ext>
                </a:extLst>
              </p:cNvPr>
              <p:cNvSpPr/>
              <p:nvPr/>
            </p:nvSpPr>
            <p:spPr>
              <a:xfrm>
                <a:off x="8724591"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2" name="Ristkülik 301">
                <a:hlinkClick r:id="" action="ppaction://macro?name=Recolor"/>
                <a:extLst>
                  <a:ext uri="{FF2B5EF4-FFF2-40B4-BE49-F238E27FC236}">
                    <a16:creationId xmlns:a16="http://schemas.microsoft.com/office/drawing/2014/main" id="{70C553C3-587E-5DB6-9222-B522284F3090}"/>
                  </a:ext>
                </a:extLst>
              </p:cNvPr>
              <p:cNvSpPr/>
              <p:nvPr/>
            </p:nvSpPr>
            <p:spPr>
              <a:xfrm>
                <a:off x="892093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4" name="Ristkülik 323">
                <a:hlinkClick r:id="" action="ppaction://macro?name=Recolor"/>
                <a:extLst>
                  <a:ext uri="{FF2B5EF4-FFF2-40B4-BE49-F238E27FC236}">
                    <a16:creationId xmlns:a16="http://schemas.microsoft.com/office/drawing/2014/main" id="{42AFA494-ED1D-E50F-CBCC-5211B81D0050}"/>
                  </a:ext>
                </a:extLst>
              </p:cNvPr>
              <p:cNvSpPr/>
              <p:nvPr/>
            </p:nvSpPr>
            <p:spPr>
              <a:xfrm>
                <a:off x="500231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5" name="Ristkülik 324">
                <a:hlinkClick r:id="" action="ppaction://macro?name=Recolor"/>
                <a:extLst>
                  <a:ext uri="{FF2B5EF4-FFF2-40B4-BE49-F238E27FC236}">
                    <a16:creationId xmlns:a16="http://schemas.microsoft.com/office/drawing/2014/main" id="{91B1CE7F-5BD8-2E80-986F-265FCB8AA139}"/>
                  </a:ext>
                </a:extLst>
              </p:cNvPr>
              <p:cNvSpPr/>
              <p:nvPr/>
            </p:nvSpPr>
            <p:spPr>
              <a:xfrm>
                <a:off x="519916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6" name="Ristkülik 325">
                <a:hlinkClick r:id="" action="ppaction://macro?name=Recolor"/>
                <a:extLst>
                  <a:ext uri="{FF2B5EF4-FFF2-40B4-BE49-F238E27FC236}">
                    <a16:creationId xmlns:a16="http://schemas.microsoft.com/office/drawing/2014/main" id="{7A640259-7D58-0171-D8DD-AEDCB17BD0EB}"/>
                  </a:ext>
                </a:extLst>
              </p:cNvPr>
              <p:cNvSpPr/>
              <p:nvPr/>
            </p:nvSpPr>
            <p:spPr>
              <a:xfrm>
                <a:off x="539602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7" name="Ristkülik 326">
                <a:hlinkClick r:id="" action="ppaction://macro?name=Recolor"/>
                <a:extLst>
                  <a:ext uri="{FF2B5EF4-FFF2-40B4-BE49-F238E27FC236}">
                    <a16:creationId xmlns:a16="http://schemas.microsoft.com/office/drawing/2014/main" id="{C0896E0F-6095-5655-0C60-EEB5F2D80D21}"/>
                  </a:ext>
                </a:extLst>
              </p:cNvPr>
              <p:cNvSpPr/>
              <p:nvPr/>
            </p:nvSpPr>
            <p:spPr>
              <a:xfrm>
                <a:off x="559288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8" name="Ristkülik 327">
                <a:hlinkClick r:id="" action="ppaction://macro?name=Recolor"/>
                <a:extLst>
                  <a:ext uri="{FF2B5EF4-FFF2-40B4-BE49-F238E27FC236}">
                    <a16:creationId xmlns:a16="http://schemas.microsoft.com/office/drawing/2014/main" id="{DE52005D-8A2C-D9FB-43EF-9A0A1E09E91D}"/>
                  </a:ext>
                </a:extLst>
              </p:cNvPr>
              <p:cNvSpPr/>
              <p:nvPr/>
            </p:nvSpPr>
            <p:spPr>
              <a:xfrm>
                <a:off x="578519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9" name="Ristkülik 328">
                <a:hlinkClick r:id="" action="ppaction://macro?name=Recolor"/>
                <a:extLst>
                  <a:ext uri="{FF2B5EF4-FFF2-40B4-BE49-F238E27FC236}">
                    <a16:creationId xmlns:a16="http://schemas.microsoft.com/office/drawing/2014/main" id="{5A5E5C9A-3080-E3C1-9A6E-E0F203D0E0CC}"/>
                  </a:ext>
                </a:extLst>
              </p:cNvPr>
              <p:cNvSpPr/>
              <p:nvPr/>
            </p:nvSpPr>
            <p:spPr>
              <a:xfrm>
                <a:off x="598204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0" name="Ristkülik 329">
                <a:hlinkClick r:id="" action="ppaction://macro?name=Recolor"/>
                <a:extLst>
                  <a:ext uri="{FF2B5EF4-FFF2-40B4-BE49-F238E27FC236}">
                    <a16:creationId xmlns:a16="http://schemas.microsoft.com/office/drawing/2014/main" id="{CFECEEF8-59CA-7F09-B05F-C666581497D6}"/>
                  </a:ext>
                </a:extLst>
              </p:cNvPr>
              <p:cNvSpPr/>
              <p:nvPr/>
            </p:nvSpPr>
            <p:spPr>
              <a:xfrm>
                <a:off x="617890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1" name="Ristkülik 330">
                <a:hlinkClick r:id="" action="ppaction://macro?name=Recolor"/>
                <a:extLst>
                  <a:ext uri="{FF2B5EF4-FFF2-40B4-BE49-F238E27FC236}">
                    <a16:creationId xmlns:a16="http://schemas.microsoft.com/office/drawing/2014/main" id="{FA7DE60E-5159-A0E2-4C5C-0B7178B159CF}"/>
                  </a:ext>
                </a:extLst>
              </p:cNvPr>
              <p:cNvSpPr/>
              <p:nvPr/>
            </p:nvSpPr>
            <p:spPr>
              <a:xfrm>
                <a:off x="637576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2" name="Ristkülik 331">
                <a:hlinkClick r:id="" action="ppaction://macro?name=Recolor"/>
                <a:extLst>
                  <a:ext uri="{FF2B5EF4-FFF2-40B4-BE49-F238E27FC236}">
                    <a16:creationId xmlns:a16="http://schemas.microsoft.com/office/drawing/2014/main" id="{4D025E88-FC21-C340-D5A0-0C6C62C898AE}"/>
                  </a:ext>
                </a:extLst>
              </p:cNvPr>
              <p:cNvSpPr/>
              <p:nvPr/>
            </p:nvSpPr>
            <p:spPr>
              <a:xfrm>
                <a:off x="656807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3" name="Ristkülik 332">
                <a:hlinkClick r:id="" action="ppaction://macro?name=Recolor"/>
                <a:extLst>
                  <a:ext uri="{FF2B5EF4-FFF2-40B4-BE49-F238E27FC236}">
                    <a16:creationId xmlns:a16="http://schemas.microsoft.com/office/drawing/2014/main" id="{11E9D16C-8641-B26B-C62E-9F29A53ABF67}"/>
                  </a:ext>
                </a:extLst>
              </p:cNvPr>
              <p:cNvSpPr/>
              <p:nvPr/>
            </p:nvSpPr>
            <p:spPr>
              <a:xfrm>
                <a:off x="676492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4" name="Ristkülik 333">
                <a:hlinkClick r:id="" action="ppaction://macro?name=Recolor"/>
                <a:extLst>
                  <a:ext uri="{FF2B5EF4-FFF2-40B4-BE49-F238E27FC236}">
                    <a16:creationId xmlns:a16="http://schemas.microsoft.com/office/drawing/2014/main" id="{068A61E3-72D5-7811-9F58-D05181C31428}"/>
                  </a:ext>
                </a:extLst>
              </p:cNvPr>
              <p:cNvSpPr/>
              <p:nvPr/>
            </p:nvSpPr>
            <p:spPr>
              <a:xfrm>
                <a:off x="696178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5" name="Ristkülik 334">
                <a:hlinkClick r:id="" action="ppaction://macro?name=Recolor"/>
                <a:extLst>
                  <a:ext uri="{FF2B5EF4-FFF2-40B4-BE49-F238E27FC236}">
                    <a16:creationId xmlns:a16="http://schemas.microsoft.com/office/drawing/2014/main" id="{D6FD007D-87EF-EC80-91CB-000F6B5D7058}"/>
                  </a:ext>
                </a:extLst>
              </p:cNvPr>
              <p:cNvSpPr/>
              <p:nvPr/>
            </p:nvSpPr>
            <p:spPr>
              <a:xfrm>
                <a:off x="715864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6" name="Ristkülik 335">
                <a:hlinkClick r:id="" action="ppaction://macro?name=Recolor"/>
                <a:extLst>
                  <a:ext uri="{FF2B5EF4-FFF2-40B4-BE49-F238E27FC236}">
                    <a16:creationId xmlns:a16="http://schemas.microsoft.com/office/drawing/2014/main" id="{1B5F94EC-B3AD-1373-90A4-736C029BDCC3}"/>
                  </a:ext>
                </a:extLst>
              </p:cNvPr>
              <p:cNvSpPr/>
              <p:nvPr/>
            </p:nvSpPr>
            <p:spPr>
              <a:xfrm>
                <a:off x="735095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7" name="Ristkülik 336">
                <a:hlinkClick r:id="" action="ppaction://macro?name=Recolor"/>
                <a:extLst>
                  <a:ext uri="{FF2B5EF4-FFF2-40B4-BE49-F238E27FC236}">
                    <a16:creationId xmlns:a16="http://schemas.microsoft.com/office/drawing/2014/main" id="{E6CD7E60-D7AC-C20E-5B79-33B5C282FA97}"/>
                  </a:ext>
                </a:extLst>
              </p:cNvPr>
              <p:cNvSpPr/>
              <p:nvPr/>
            </p:nvSpPr>
            <p:spPr>
              <a:xfrm>
                <a:off x="754780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8" name="Ristkülik 337">
                <a:hlinkClick r:id="" action="ppaction://macro?name=Recolor"/>
                <a:extLst>
                  <a:ext uri="{FF2B5EF4-FFF2-40B4-BE49-F238E27FC236}">
                    <a16:creationId xmlns:a16="http://schemas.microsoft.com/office/drawing/2014/main" id="{8C10AE7A-A1B3-CAF8-25A0-09594CC96286}"/>
                  </a:ext>
                </a:extLst>
              </p:cNvPr>
              <p:cNvSpPr/>
              <p:nvPr/>
            </p:nvSpPr>
            <p:spPr>
              <a:xfrm>
                <a:off x="774466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9" name="Ristkülik 338">
                <a:hlinkClick r:id="" action="ppaction://macro?name=Recolor"/>
                <a:extLst>
                  <a:ext uri="{FF2B5EF4-FFF2-40B4-BE49-F238E27FC236}">
                    <a16:creationId xmlns:a16="http://schemas.microsoft.com/office/drawing/2014/main" id="{4BB1613F-83CD-BA0A-42D3-74448645A5F0}"/>
                  </a:ext>
                </a:extLst>
              </p:cNvPr>
              <p:cNvSpPr/>
              <p:nvPr/>
            </p:nvSpPr>
            <p:spPr>
              <a:xfrm>
                <a:off x="794152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0" name="Ristkülik 339">
                <a:hlinkClick r:id="" action="ppaction://macro?name=Recolor"/>
                <a:extLst>
                  <a:ext uri="{FF2B5EF4-FFF2-40B4-BE49-F238E27FC236}">
                    <a16:creationId xmlns:a16="http://schemas.microsoft.com/office/drawing/2014/main" id="{9B7064EA-2780-760B-2A0F-9975F45331CA}"/>
                  </a:ext>
                </a:extLst>
              </p:cNvPr>
              <p:cNvSpPr/>
              <p:nvPr/>
            </p:nvSpPr>
            <p:spPr>
              <a:xfrm>
                <a:off x="8137869"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1" name="Ristkülik 340">
                <a:hlinkClick r:id="" action="ppaction://macro?name=Recolor"/>
                <a:extLst>
                  <a:ext uri="{FF2B5EF4-FFF2-40B4-BE49-F238E27FC236}">
                    <a16:creationId xmlns:a16="http://schemas.microsoft.com/office/drawing/2014/main" id="{BC332303-8A40-EFE9-45BB-19D161A5F2AE}"/>
                  </a:ext>
                </a:extLst>
              </p:cNvPr>
              <p:cNvSpPr/>
              <p:nvPr/>
            </p:nvSpPr>
            <p:spPr>
              <a:xfrm>
                <a:off x="8334727"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2" name="Ristkülik 341">
                <a:hlinkClick r:id="" action="ppaction://macro?name=Recolor"/>
                <a:extLst>
                  <a:ext uri="{FF2B5EF4-FFF2-40B4-BE49-F238E27FC236}">
                    <a16:creationId xmlns:a16="http://schemas.microsoft.com/office/drawing/2014/main" id="{3DA42468-BA00-32FE-7A1E-F971B20CFFED}"/>
                  </a:ext>
                </a:extLst>
              </p:cNvPr>
              <p:cNvSpPr/>
              <p:nvPr/>
            </p:nvSpPr>
            <p:spPr>
              <a:xfrm>
                <a:off x="8527033"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3" name="Ristkülik 342">
                <a:hlinkClick r:id="" action="ppaction://macro?name=Recolor"/>
                <a:extLst>
                  <a:ext uri="{FF2B5EF4-FFF2-40B4-BE49-F238E27FC236}">
                    <a16:creationId xmlns:a16="http://schemas.microsoft.com/office/drawing/2014/main" id="{12C43F74-380F-0473-0D99-225E73F84488}"/>
                  </a:ext>
                </a:extLst>
              </p:cNvPr>
              <p:cNvSpPr/>
              <p:nvPr/>
            </p:nvSpPr>
            <p:spPr>
              <a:xfrm>
                <a:off x="8723891"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4" name="Ristkülik 343">
                <a:hlinkClick r:id="" action="ppaction://macro?name=Recolor"/>
                <a:extLst>
                  <a:ext uri="{FF2B5EF4-FFF2-40B4-BE49-F238E27FC236}">
                    <a16:creationId xmlns:a16="http://schemas.microsoft.com/office/drawing/2014/main" id="{3FA4F3F5-6F43-A0A9-082D-1A62B9912359}"/>
                  </a:ext>
                </a:extLst>
              </p:cNvPr>
              <p:cNvSpPr/>
              <p:nvPr/>
            </p:nvSpPr>
            <p:spPr>
              <a:xfrm>
                <a:off x="892023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5" name="Ristkülik 344">
                <a:hlinkClick r:id="" action="ppaction://macro?name=Recolor"/>
                <a:extLst>
                  <a:ext uri="{FF2B5EF4-FFF2-40B4-BE49-F238E27FC236}">
                    <a16:creationId xmlns:a16="http://schemas.microsoft.com/office/drawing/2014/main" id="{3066EBDB-0AD5-A954-8E72-C1E9AC4164B0}"/>
                  </a:ext>
                </a:extLst>
              </p:cNvPr>
              <p:cNvSpPr/>
              <p:nvPr/>
            </p:nvSpPr>
            <p:spPr>
              <a:xfrm>
                <a:off x="500231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6" name="Ristkülik 345">
                <a:hlinkClick r:id="" action="ppaction://macro?name=Recolor"/>
                <a:extLst>
                  <a:ext uri="{FF2B5EF4-FFF2-40B4-BE49-F238E27FC236}">
                    <a16:creationId xmlns:a16="http://schemas.microsoft.com/office/drawing/2014/main" id="{257E4CFB-D1BB-D96D-5907-831AA5752FC9}"/>
                  </a:ext>
                </a:extLst>
              </p:cNvPr>
              <p:cNvSpPr/>
              <p:nvPr/>
            </p:nvSpPr>
            <p:spPr>
              <a:xfrm>
                <a:off x="519916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7" name="Ristkülik 346">
                <a:hlinkClick r:id="" action="ppaction://macro?name=Recolor"/>
                <a:extLst>
                  <a:ext uri="{FF2B5EF4-FFF2-40B4-BE49-F238E27FC236}">
                    <a16:creationId xmlns:a16="http://schemas.microsoft.com/office/drawing/2014/main" id="{18CE0158-E2BF-D7FD-BEC8-D9778F7C68DB}"/>
                  </a:ext>
                </a:extLst>
              </p:cNvPr>
              <p:cNvSpPr/>
              <p:nvPr/>
            </p:nvSpPr>
            <p:spPr>
              <a:xfrm>
                <a:off x="539602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8" name="Ristkülik 347">
                <a:hlinkClick r:id="" action="ppaction://macro?name=Recolor"/>
                <a:extLst>
                  <a:ext uri="{FF2B5EF4-FFF2-40B4-BE49-F238E27FC236}">
                    <a16:creationId xmlns:a16="http://schemas.microsoft.com/office/drawing/2014/main" id="{A32DC64F-D2B2-FCBD-561E-0951F86997AD}"/>
                  </a:ext>
                </a:extLst>
              </p:cNvPr>
              <p:cNvSpPr/>
              <p:nvPr/>
            </p:nvSpPr>
            <p:spPr>
              <a:xfrm>
                <a:off x="559288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9" name="Ristkülik 348">
                <a:hlinkClick r:id="" action="ppaction://macro?name=Recolor"/>
                <a:extLst>
                  <a:ext uri="{FF2B5EF4-FFF2-40B4-BE49-F238E27FC236}">
                    <a16:creationId xmlns:a16="http://schemas.microsoft.com/office/drawing/2014/main" id="{3176C11F-0F67-50D7-3F31-E9199A494B6E}"/>
                  </a:ext>
                </a:extLst>
              </p:cNvPr>
              <p:cNvSpPr/>
              <p:nvPr/>
            </p:nvSpPr>
            <p:spPr>
              <a:xfrm>
                <a:off x="578519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0" name="Ristkülik 349">
                <a:hlinkClick r:id="" action="ppaction://macro?name=Recolor"/>
                <a:extLst>
                  <a:ext uri="{FF2B5EF4-FFF2-40B4-BE49-F238E27FC236}">
                    <a16:creationId xmlns:a16="http://schemas.microsoft.com/office/drawing/2014/main" id="{F53B49ED-251F-F681-3F0A-4EC2A80CF4D7}"/>
                  </a:ext>
                </a:extLst>
              </p:cNvPr>
              <p:cNvSpPr/>
              <p:nvPr/>
            </p:nvSpPr>
            <p:spPr>
              <a:xfrm>
                <a:off x="598204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1" name="Ristkülik 350">
                <a:hlinkClick r:id="" action="ppaction://macro?name=Recolor"/>
                <a:extLst>
                  <a:ext uri="{FF2B5EF4-FFF2-40B4-BE49-F238E27FC236}">
                    <a16:creationId xmlns:a16="http://schemas.microsoft.com/office/drawing/2014/main" id="{2E09D8DA-5909-8E7A-FD4B-A962EE279F42}"/>
                  </a:ext>
                </a:extLst>
              </p:cNvPr>
              <p:cNvSpPr/>
              <p:nvPr/>
            </p:nvSpPr>
            <p:spPr>
              <a:xfrm>
                <a:off x="617890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2" name="Ristkülik 351">
                <a:hlinkClick r:id="" action="ppaction://macro?name=Recolor"/>
                <a:extLst>
                  <a:ext uri="{FF2B5EF4-FFF2-40B4-BE49-F238E27FC236}">
                    <a16:creationId xmlns:a16="http://schemas.microsoft.com/office/drawing/2014/main" id="{16A5E7D1-7FE6-42FD-9E5A-C01B7F42ECBE}"/>
                  </a:ext>
                </a:extLst>
              </p:cNvPr>
              <p:cNvSpPr/>
              <p:nvPr/>
            </p:nvSpPr>
            <p:spPr>
              <a:xfrm>
                <a:off x="637576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3" name="Ristkülik 352">
                <a:hlinkClick r:id="" action="ppaction://macro?name=Recolor"/>
                <a:extLst>
                  <a:ext uri="{FF2B5EF4-FFF2-40B4-BE49-F238E27FC236}">
                    <a16:creationId xmlns:a16="http://schemas.microsoft.com/office/drawing/2014/main" id="{E67DB94E-FD93-42FA-A24B-D38F3F6DCBB8}"/>
                  </a:ext>
                </a:extLst>
              </p:cNvPr>
              <p:cNvSpPr/>
              <p:nvPr/>
            </p:nvSpPr>
            <p:spPr>
              <a:xfrm>
                <a:off x="656807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4" name="Ristkülik 353">
                <a:hlinkClick r:id="" action="ppaction://macro?name=Recolor"/>
                <a:extLst>
                  <a:ext uri="{FF2B5EF4-FFF2-40B4-BE49-F238E27FC236}">
                    <a16:creationId xmlns:a16="http://schemas.microsoft.com/office/drawing/2014/main" id="{E25FC471-AA6C-DFE3-94CD-5BB0E282D3C6}"/>
                  </a:ext>
                </a:extLst>
              </p:cNvPr>
              <p:cNvSpPr/>
              <p:nvPr/>
            </p:nvSpPr>
            <p:spPr>
              <a:xfrm>
                <a:off x="676492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5" name="Ristkülik 354">
                <a:hlinkClick r:id="" action="ppaction://macro?name=Recolor"/>
                <a:extLst>
                  <a:ext uri="{FF2B5EF4-FFF2-40B4-BE49-F238E27FC236}">
                    <a16:creationId xmlns:a16="http://schemas.microsoft.com/office/drawing/2014/main" id="{06F12A53-DEF8-326E-E3B3-A4598C380711}"/>
                  </a:ext>
                </a:extLst>
              </p:cNvPr>
              <p:cNvSpPr/>
              <p:nvPr/>
            </p:nvSpPr>
            <p:spPr>
              <a:xfrm>
                <a:off x="696178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6" name="Ristkülik 355">
                <a:hlinkClick r:id="" action="ppaction://macro?name=Recolor"/>
                <a:extLst>
                  <a:ext uri="{FF2B5EF4-FFF2-40B4-BE49-F238E27FC236}">
                    <a16:creationId xmlns:a16="http://schemas.microsoft.com/office/drawing/2014/main" id="{3FB50374-E859-1885-6670-44E86005506C}"/>
                  </a:ext>
                </a:extLst>
              </p:cNvPr>
              <p:cNvSpPr/>
              <p:nvPr/>
            </p:nvSpPr>
            <p:spPr>
              <a:xfrm>
                <a:off x="715864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7" name="Ristkülik 356">
                <a:hlinkClick r:id="" action="ppaction://macro?name=Recolor"/>
                <a:extLst>
                  <a:ext uri="{FF2B5EF4-FFF2-40B4-BE49-F238E27FC236}">
                    <a16:creationId xmlns:a16="http://schemas.microsoft.com/office/drawing/2014/main" id="{E94EDF84-E0B6-9948-6BFE-880888085973}"/>
                  </a:ext>
                </a:extLst>
              </p:cNvPr>
              <p:cNvSpPr/>
              <p:nvPr/>
            </p:nvSpPr>
            <p:spPr>
              <a:xfrm>
                <a:off x="735095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8" name="Ristkülik 357">
                <a:hlinkClick r:id="" action="ppaction://macro?name=Recolor"/>
                <a:extLst>
                  <a:ext uri="{FF2B5EF4-FFF2-40B4-BE49-F238E27FC236}">
                    <a16:creationId xmlns:a16="http://schemas.microsoft.com/office/drawing/2014/main" id="{F0709689-39F8-F228-B84B-440233E85DF7}"/>
                  </a:ext>
                </a:extLst>
              </p:cNvPr>
              <p:cNvSpPr/>
              <p:nvPr/>
            </p:nvSpPr>
            <p:spPr>
              <a:xfrm>
                <a:off x="754780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9" name="Ristkülik 358">
                <a:hlinkClick r:id="" action="ppaction://macro?name=Recolor"/>
                <a:extLst>
                  <a:ext uri="{FF2B5EF4-FFF2-40B4-BE49-F238E27FC236}">
                    <a16:creationId xmlns:a16="http://schemas.microsoft.com/office/drawing/2014/main" id="{64E9464E-C472-FCFA-AA2D-7BAB1C885475}"/>
                  </a:ext>
                </a:extLst>
              </p:cNvPr>
              <p:cNvSpPr/>
              <p:nvPr/>
            </p:nvSpPr>
            <p:spPr>
              <a:xfrm>
                <a:off x="774466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0" name="Ristkülik 359">
                <a:hlinkClick r:id="" action="ppaction://macro?name=Recolor"/>
                <a:extLst>
                  <a:ext uri="{FF2B5EF4-FFF2-40B4-BE49-F238E27FC236}">
                    <a16:creationId xmlns:a16="http://schemas.microsoft.com/office/drawing/2014/main" id="{E6DF2A2C-8916-B312-D5A1-2CD32D2C42EB}"/>
                  </a:ext>
                </a:extLst>
              </p:cNvPr>
              <p:cNvSpPr/>
              <p:nvPr/>
            </p:nvSpPr>
            <p:spPr>
              <a:xfrm>
                <a:off x="794152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1" name="Ristkülik 360">
                <a:hlinkClick r:id="" action="ppaction://macro?name=Recolor"/>
                <a:extLst>
                  <a:ext uri="{FF2B5EF4-FFF2-40B4-BE49-F238E27FC236}">
                    <a16:creationId xmlns:a16="http://schemas.microsoft.com/office/drawing/2014/main" id="{555ED8D7-CE2E-A8B3-A947-FF38EA86EDE0}"/>
                  </a:ext>
                </a:extLst>
              </p:cNvPr>
              <p:cNvSpPr/>
              <p:nvPr/>
            </p:nvSpPr>
            <p:spPr>
              <a:xfrm>
                <a:off x="8137869"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2" name="Ristkülik 361">
                <a:hlinkClick r:id="" action="ppaction://macro?name=Recolor"/>
                <a:extLst>
                  <a:ext uri="{FF2B5EF4-FFF2-40B4-BE49-F238E27FC236}">
                    <a16:creationId xmlns:a16="http://schemas.microsoft.com/office/drawing/2014/main" id="{1EAFCEA0-5BEC-B2C6-BA5B-E6D75F52754D}"/>
                  </a:ext>
                </a:extLst>
              </p:cNvPr>
              <p:cNvSpPr/>
              <p:nvPr/>
            </p:nvSpPr>
            <p:spPr>
              <a:xfrm>
                <a:off x="8334727"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3" name="Ristkülik 362">
                <a:hlinkClick r:id="" action="ppaction://macro?name=Recolor"/>
                <a:extLst>
                  <a:ext uri="{FF2B5EF4-FFF2-40B4-BE49-F238E27FC236}">
                    <a16:creationId xmlns:a16="http://schemas.microsoft.com/office/drawing/2014/main" id="{3576E1BB-8F03-4720-E804-1B78E2C26270}"/>
                  </a:ext>
                </a:extLst>
              </p:cNvPr>
              <p:cNvSpPr/>
              <p:nvPr/>
            </p:nvSpPr>
            <p:spPr>
              <a:xfrm>
                <a:off x="8527033"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4" name="Ristkülik 363">
                <a:hlinkClick r:id="" action="ppaction://macro?name=Recolor"/>
                <a:extLst>
                  <a:ext uri="{FF2B5EF4-FFF2-40B4-BE49-F238E27FC236}">
                    <a16:creationId xmlns:a16="http://schemas.microsoft.com/office/drawing/2014/main" id="{43AA4F45-BDD5-73CD-3AD7-4F083D51E87C}"/>
                  </a:ext>
                </a:extLst>
              </p:cNvPr>
              <p:cNvSpPr/>
              <p:nvPr/>
            </p:nvSpPr>
            <p:spPr>
              <a:xfrm>
                <a:off x="8723891"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5" name="Ristkülik 364">
                <a:hlinkClick r:id="" action="ppaction://macro?name=Recolor"/>
                <a:extLst>
                  <a:ext uri="{FF2B5EF4-FFF2-40B4-BE49-F238E27FC236}">
                    <a16:creationId xmlns:a16="http://schemas.microsoft.com/office/drawing/2014/main" id="{46EFBEB5-0304-8AC4-5172-6D8F428F38E1}"/>
                  </a:ext>
                </a:extLst>
              </p:cNvPr>
              <p:cNvSpPr/>
              <p:nvPr/>
            </p:nvSpPr>
            <p:spPr>
              <a:xfrm>
                <a:off x="892023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6" name="Ristkülik 365">
                <a:hlinkClick r:id="" action="ppaction://macro?name=Recolor"/>
                <a:extLst>
                  <a:ext uri="{FF2B5EF4-FFF2-40B4-BE49-F238E27FC236}">
                    <a16:creationId xmlns:a16="http://schemas.microsoft.com/office/drawing/2014/main" id="{A31EAE7A-03F1-DA50-5526-204BE1C18BDC}"/>
                  </a:ext>
                </a:extLst>
              </p:cNvPr>
              <p:cNvSpPr/>
              <p:nvPr/>
            </p:nvSpPr>
            <p:spPr>
              <a:xfrm>
                <a:off x="500273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7" name="Ristkülik 366">
                <a:hlinkClick r:id="" action="ppaction://macro?name=Recolor"/>
                <a:extLst>
                  <a:ext uri="{FF2B5EF4-FFF2-40B4-BE49-F238E27FC236}">
                    <a16:creationId xmlns:a16="http://schemas.microsoft.com/office/drawing/2014/main" id="{DD1E4C9D-4042-B151-3379-92C2714CF58F}"/>
                  </a:ext>
                </a:extLst>
              </p:cNvPr>
              <p:cNvSpPr/>
              <p:nvPr/>
            </p:nvSpPr>
            <p:spPr>
              <a:xfrm>
                <a:off x="519959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8" name="Ristkülik 367">
                <a:hlinkClick r:id="" action="ppaction://macro?name=Recolor"/>
                <a:extLst>
                  <a:ext uri="{FF2B5EF4-FFF2-40B4-BE49-F238E27FC236}">
                    <a16:creationId xmlns:a16="http://schemas.microsoft.com/office/drawing/2014/main" id="{BE7964EC-8723-2FE6-FEC9-DD6D82653B01}"/>
                  </a:ext>
                </a:extLst>
              </p:cNvPr>
              <p:cNvSpPr/>
              <p:nvPr/>
            </p:nvSpPr>
            <p:spPr>
              <a:xfrm>
                <a:off x="539645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9" name="Ristkülik 368">
                <a:hlinkClick r:id="" action="ppaction://macro?name=Recolor"/>
                <a:extLst>
                  <a:ext uri="{FF2B5EF4-FFF2-40B4-BE49-F238E27FC236}">
                    <a16:creationId xmlns:a16="http://schemas.microsoft.com/office/drawing/2014/main" id="{F1CC59C4-EC35-81C3-D4EB-465FB4989957}"/>
                  </a:ext>
                </a:extLst>
              </p:cNvPr>
              <p:cNvSpPr/>
              <p:nvPr/>
            </p:nvSpPr>
            <p:spPr>
              <a:xfrm>
                <a:off x="559330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0" name="Ristkülik 369">
                <a:hlinkClick r:id="" action="ppaction://macro?name=Recolor"/>
                <a:extLst>
                  <a:ext uri="{FF2B5EF4-FFF2-40B4-BE49-F238E27FC236}">
                    <a16:creationId xmlns:a16="http://schemas.microsoft.com/office/drawing/2014/main" id="{302A83A9-C43C-A933-1A26-B10BA4BB23D2}"/>
                  </a:ext>
                </a:extLst>
              </p:cNvPr>
              <p:cNvSpPr/>
              <p:nvPr/>
            </p:nvSpPr>
            <p:spPr>
              <a:xfrm>
                <a:off x="578561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1" name="Ristkülik 370">
                <a:hlinkClick r:id="" action="ppaction://macro?name=Recolor"/>
                <a:extLst>
                  <a:ext uri="{FF2B5EF4-FFF2-40B4-BE49-F238E27FC236}">
                    <a16:creationId xmlns:a16="http://schemas.microsoft.com/office/drawing/2014/main" id="{3E27D51D-3A13-22BE-56D8-E247F7543AC9}"/>
                  </a:ext>
                </a:extLst>
              </p:cNvPr>
              <p:cNvSpPr/>
              <p:nvPr/>
            </p:nvSpPr>
            <p:spPr>
              <a:xfrm>
                <a:off x="598247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2" name="Ristkülik 371">
                <a:hlinkClick r:id="" action="ppaction://macro?name=Recolor"/>
                <a:extLst>
                  <a:ext uri="{FF2B5EF4-FFF2-40B4-BE49-F238E27FC236}">
                    <a16:creationId xmlns:a16="http://schemas.microsoft.com/office/drawing/2014/main" id="{A4C787AF-D9C8-99D0-916D-87120E8FF18A}"/>
                  </a:ext>
                </a:extLst>
              </p:cNvPr>
              <p:cNvSpPr/>
              <p:nvPr/>
            </p:nvSpPr>
            <p:spPr>
              <a:xfrm>
                <a:off x="617933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3" name="Ristkülik 372">
                <a:hlinkClick r:id="" action="ppaction://macro?name=Recolor"/>
                <a:extLst>
                  <a:ext uri="{FF2B5EF4-FFF2-40B4-BE49-F238E27FC236}">
                    <a16:creationId xmlns:a16="http://schemas.microsoft.com/office/drawing/2014/main" id="{6900B119-6819-6D0E-3F01-A72D48F1FF93}"/>
                  </a:ext>
                </a:extLst>
              </p:cNvPr>
              <p:cNvSpPr/>
              <p:nvPr/>
            </p:nvSpPr>
            <p:spPr>
              <a:xfrm>
                <a:off x="637618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4" name="Ristkülik 373">
                <a:hlinkClick r:id="" action="ppaction://macro?name=Recolor"/>
                <a:extLst>
                  <a:ext uri="{FF2B5EF4-FFF2-40B4-BE49-F238E27FC236}">
                    <a16:creationId xmlns:a16="http://schemas.microsoft.com/office/drawing/2014/main" id="{774F2DEC-3315-619E-2872-0CD13A7A2F3D}"/>
                  </a:ext>
                </a:extLst>
              </p:cNvPr>
              <p:cNvSpPr/>
              <p:nvPr/>
            </p:nvSpPr>
            <p:spPr>
              <a:xfrm>
                <a:off x="656849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5" name="Ristkülik 374">
                <a:hlinkClick r:id="" action="ppaction://macro?name=Recolor"/>
                <a:extLst>
                  <a:ext uri="{FF2B5EF4-FFF2-40B4-BE49-F238E27FC236}">
                    <a16:creationId xmlns:a16="http://schemas.microsoft.com/office/drawing/2014/main" id="{D01B4CFC-B663-939F-7C55-3ED8607297F2}"/>
                  </a:ext>
                </a:extLst>
              </p:cNvPr>
              <p:cNvSpPr/>
              <p:nvPr/>
            </p:nvSpPr>
            <p:spPr>
              <a:xfrm>
                <a:off x="676535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6" name="Ristkülik 375">
                <a:hlinkClick r:id="" action="ppaction://macro?name=Recolor"/>
                <a:extLst>
                  <a:ext uri="{FF2B5EF4-FFF2-40B4-BE49-F238E27FC236}">
                    <a16:creationId xmlns:a16="http://schemas.microsoft.com/office/drawing/2014/main" id="{AB65273B-4991-5FA5-F828-91D9AA7EE9BE}"/>
                  </a:ext>
                </a:extLst>
              </p:cNvPr>
              <p:cNvSpPr/>
              <p:nvPr/>
            </p:nvSpPr>
            <p:spPr>
              <a:xfrm>
                <a:off x="696221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7" name="Ristkülik 376">
                <a:hlinkClick r:id="" action="ppaction://macro?name=Recolor"/>
                <a:extLst>
                  <a:ext uri="{FF2B5EF4-FFF2-40B4-BE49-F238E27FC236}">
                    <a16:creationId xmlns:a16="http://schemas.microsoft.com/office/drawing/2014/main" id="{131DB533-A8FC-339B-5CF4-40D2D88061ED}"/>
                  </a:ext>
                </a:extLst>
              </p:cNvPr>
              <p:cNvSpPr/>
              <p:nvPr/>
            </p:nvSpPr>
            <p:spPr>
              <a:xfrm>
                <a:off x="715906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8" name="Ristkülik 377">
                <a:hlinkClick r:id="" action="ppaction://macro?name=Recolor"/>
                <a:extLst>
                  <a:ext uri="{FF2B5EF4-FFF2-40B4-BE49-F238E27FC236}">
                    <a16:creationId xmlns:a16="http://schemas.microsoft.com/office/drawing/2014/main" id="{6E9B1431-072C-F447-31C0-0D1AF1ADAED5}"/>
                  </a:ext>
                </a:extLst>
              </p:cNvPr>
              <p:cNvSpPr/>
              <p:nvPr/>
            </p:nvSpPr>
            <p:spPr>
              <a:xfrm>
                <a:off x="735137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9" name="Ristkülik 378">
                <a:hlinkClick r:id="" action="ppaction://macro?name=Recolor"/>
                <a:extLst>
                  <a:ext uri="{FF2B5EF4-FFF2-40B4-BE49-F238E27FC236}">
                    <a16:creationId xmlns:a16="http://schemas.microsoft.com/office/drawing/2014/main" id="{0F7020EE-77AF-8F3A-90D0-92EB046C7951}"/>
                  </a:ext>
                </a:extLst>
              </p:cNvPr>
              <p:cNvSpPr/>
              <p:nvPr/>
            </p:nvSpPr>
            <p:spPr>
              <a:xfrm>
                <a:off x="754823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0" name="Ristkülik 379">
                <a:hlinkClick r:id="" action="ppaction://macro?name=Recolor"/>
                <a:extLst>
                  <a:ext uri="{FF2B5EF4-FFF2-40B4-BE49-F238E27FC236}">
                    <a16:creationId xmlns:a16="http://schemas.microsoft.com/office/drawing/2014/main" id="{3DC29652-C7B9-E9FF-F33C-7B8566EF528A}"/>
                  </a:ext>
                </a:extLst>
              </p:cNvPr>
              <p:cNvSpPr/>
              <p:nvPr/>
            </p:nvSpPr>
            <p:spPr>
              <a:xfrm>
                <a:off x="774509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1" name="Ristkülik 380">
                <a:hlinkClick r:id="" action="ppaction://macro?name=Recolor"/>
                <a:extLst>
                  <a:ext uri="{FF2B5EF4-FFF2-40B4-BE49-F238E27FC236}">
                    <a16:creationId xmlns:a16="http://schemas.microsoft.com/office/drawing/2014/main" id="{00234B5F-2EFF-7B77-C851-4DFA161EC581}"/>
                  </a:ext>
                </a:extLst>
              </p:cNvPr>
              <p:cNvSpPr/>
              <p:nvPr/>
            </p:nvSpPr>
            <p:spPr>
              <a:xfrm>
                <a:off x="794194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2" name="Ristkülik 381">
                <a:hlinkClick r:id="" action="ppaction://macro?name=Recolor"/>
                <a:extLst>
                  <a:ext uri="{FF2B5EF4-FFF2-40B4-BE49-F238E27FC236}">
                    <a16:creationId xmlns:a16="http://schemas.microsoft.com/office/drawing/2014/main" id="{BB9834B5-608F-BA24-005D-BD379CDB10A9}"/>
                  </a:ext>
                </a:extLst>
              </p:cNvPr>
              <p:cNvSpPr/>
              <p:nvPr/>
            </p:nvSpPr>
            <p:spPr>
              <a:xfrm>
                <a:off x="8138293"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3" name="Ristkülik 382">
                <a:hlinkClick r:id="" action="ppaction://macro?name=Recolor"/>
                <a:extLst>
                  <a:ext uri="{FF2B5EF4-FFF2-40B4-BE49-F238E27FC236}">
                    <a16:creationId xmlns:a16="http://schemas.microsoft.com/office/drawing/2014/main" id="{B79124DA-AFFC-772F-236A-2740913C9E65}"/>
                  </a:ext>
                </a:extLst>
              </p:cNvPr>
              <p:cNvSpPr/>
              <p:nvPr/>
            </p:nvSpPr>
            <p:spPr>
              <a:xfrm>
                <a:off x="8335151"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4" name="Ristkülik 383">
                <a:hlinkClick r:id="" action="ppaction://macro?name=Recolor"/>
                <a:extLst>
                  <a:ext uri="{FF2B5EF4-FFF2-40B4-BE49-F238E27FC236}">
                    <a16:creationId xmlns:a16="http://schemas.microsoft.com/office/drawing/2014/main" id="{D0DAD51B-09A5-433D-C629-66CAAE8AA8D6}"/>
                  </a:ext>
                </a:extLst>
              </p:cNvPr>
              <p:cNvSpPr/>
              <p:nvPr/>
            </p:nvSpPr>
            <p:spPr>
              <a:xfrm>
                <a:off x="8527457"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5" name="Ristkülik 384">
                <a:hlinkClick r:id="" action="ppaction://macro?name=Recolor"/>
                <a:extLst>
                  <a:ext uri="{FF2B5EF4-FFF2-40B4-BE49-F238E27FC236}">
                    <a16:creationId xmlns:a16="http://schemas.microsoft.com/office/drawing/2014/main" id="{D2112DFC-E586-EA0A-711A-FA26F591C78F}"/>
                  </a:ext>
                </a:extLst>
              </p:cNvPr>
              <p:cNvSpPr/>
              <p:nvPr/>
            </p:nvSpPr>
            <p:spPr>
              <a:xfrm>
                <a:off x="8724315"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6" name="Ristkülik 385">
                <a:hlinkClick r:id="" action="ppaction://macro?name=Recolor"/>
                <a:extLst>
                  <a:ext uri="{FF2B5EF4-FFF2-40B4-BE49-F238E27FC236}">
                    <a16:creationId xmlns:a16="http://schemas.microsoft.com/office/drawing/2014/main" id="{E666AF0A-F6DF-DE1A-A8E5-E998534CD9BB}"/>
                  </a:ext>
                </a:extLst>
              </p:cNvPr>
              <p:cNvSpPr/>
              <p:nvPr/>
            </p:nvSpPr>
            <p:spPr>
              <a:xfrm>
                <a:off x="892066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7" name="Ristkülik 386">
                <a:hlinkClick r:id="" action="ppaction://macro?name=Recolor"/>
                <a:extLst>
                  <a:ext uri="{FF2B5EF4-FFF2-40B4-BE49-F238E27FC236}">
                    <a16:creationId xmlns:a16="http://schemas.microsoft.com/office/drawing/2014/main" id="{26CACCCF-546E-9AF6-4484-080FBE2BA391}"/>
                  </a:ext>
                </a:extLst>
              </p:cNvPr>
              <p:cNvSpPr/>
              <p:nvPr/>
            </p:nvSpPr>
            <p:spPr>
              <a:xfrm>
                <a:off x="500093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8" name="Ristkülik 387">
                <a:hlinkClick r:id="" action="ppaction://macro?name=Recolor"/>
                <a:extLst>
                  <a:ext uri="{FF2B5EF4-FFF2-40B4-BE49-F238E27FC236}">
                    <a16:creationId xmlns:a16="http://schemas.microsoft.com/office/drawing/2014/main" id="{C3ECF935-04BA-C057-14EF-75C1DBC243F9}"/>
                  </a:ext>
                </a:extLst>
              </p:cNvPr>
              <p:cNvSpPr/>
              <p:nvPr/>
            </p:nvSpPr>
            <p:spPr>
              <a:xfrm>
                <a:off x="519779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9" name="Ristkülik 388">
                <a:hlinkClick r:id="" action="ppaction://macro?name=Recolor"/>
                <a:extLst>
                  <a:ext uri="{FF2B5EF4-FFF2-40B4-BE49-F238E27FC236}">
                    <a16:creationId xmlns:a16="http://schemas.microsoft.com/office/drawing/2014/main" id="{04333053-0C81-D04E-5A58-082FBE122E1B}"/>
                  </a:ext>
                </a:extLst>
              </p:cNvPr>
              <p:cNvSpPr/>
              <p:nvPr/>
            </p:nvSpPr>
            <p:spPr>
              <a:xfrm>
                <a:off x="539465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0" name="Ristkülik 389">
                <a:hlinkClick r:id="" action="ppaction://macro?name=Recolor"/>
                <a:extLst>
                  <a:ext uri="{FF2B5EF4-FFF2-40B4-BE49-F238E27FC236}">
                    <a16:creationId xmlns:a16="http://schemas.microsoft.com/office/drawing/2014/main" id="{05F28120-0D7E-7D65-E657-623C6FFD1DB7}"/>
                  </a:ext>
                </a:extLst>
              </p:cNvPr>
              <p:cNvSpPr/>
              <p:nvPr/>
            </p:nvSpPr>
            <p:spPr>
              <a:xfrm>
                <a:off x="559151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1" name="Ristkülik 390">
                <a:hlinkClick r:id="" action="ppaction://macro?name=Recolor"/>
                <a:extLst>
                  <a:ext uri="{FF2B5EF4-FFF2-40B4-BE49-F238E27FC236}">
                    <a16:creationId xmlns:a16="http://schemas.microsoft.com/office/drawing/2014/main" id="{0828A22A-D8C4-5F06-9CD0-C710D20EEC3A}"/>
                  </a:ext>
                </a:extLst>
              </p:cNvPr>
              <p:cNvSpPr/>
              <p:nvPr/>
            </p:nvSpPr>
            <p:spPr>
              <a:xfrm>
                <a:off x="578381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2" name="Ristkülik 391">
                <a:hlinkClick r:id="" action="ppaction://macro?name=Recolor"/>
                <a:extLst>
                  <a:ext uri="{FF2B5EF4-FFF2-40B4-BE49-F238E27FC236}">
                    <a16:creationId xmlns:a16="http://schemas.microsoft.com/office/drawing/2014/main" id="{42B5E93C-7045-C693-CBBF-4F98AE72CEC3}"/>
                  </a:ext>
                </a:extLst>
              </p:cNvPr>
              <p:cNvSpPr/>
              <p:nvPr/>
            </p:nvSpPr>
            <p:spPr>
              <a:xfrm>
                <a:off x="598067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3" name="Ristkülik 392">
                <a:hlinkClick r:id="" action="ppaction://macro?name=Recolor"/>
                <a:extLst>
                  <a:ext uri="{FF2B5EF4-FFF2-40B4-BE49-F238E27FC236}">
                    <a16:creationId xmlns:a16="http://schemas.microsoft.com/office/drawing/2014/main" id="{D1E0EF95-765B-B507-190F-107B00069CD1}"/>
                  </a:ext>
                </a:extLst>
              </p:cNvPr>
              <p:cNvSpPr/>
              <p:nvPr/>
            </p:nvSpPr>
            <p:spPr>
              <a:xfrm>
                <a:off x="617753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4" name="Ristkülik 393">
                <a:hlinkClick r:id="" action="ppaction://macro?name=Recolor"/>
                <a:extLst>
                  <a:ext uri="{FF2B5EF4-FFF2-40B4-BE49-F238E27FC236}">
                    <a16:creationId xmlns:a16="http://schemas.microsoft.com/office/drawing/2014/main" id="{DC7E3CD1-0957-3D04-9D26-9E3DB936FF2A}"/>
                  </a:ext>
                </a:extLst>
              </p:cNvPr>
              <p:cNvSpPr/>
              <p:nvPr/>
            </p:nvSpPr>
            <p:spPr>
              <a:xfrm>
                <a:off x="637439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5" name="Ristkülik 394">
                <a:hlinkClick r:id="" action="ppaction://macro?name=Recolor"/>
                <a:extLst>
                  <a:ext uri="{FF2B5EF4-FFF2-40B4-BE49-F238E27FC236}">
                    <a16:creationId xmlns:a16="http://schemas.microsoft.com/office/drawing/2014/main" id="{CD3BB16A-4D59-5235-D6A7-3533C24C0CF3}"/>
                  </a:ext>
                </a:extLst>
              </p:cNvPr>
              <p:cNvSpPr/>
              <p:nvPr/>
            </p:nvSpPr>
            <p:spPr>
              <a:xfrm>
                <a:off x="656669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6" name="Ristkülik 395">
                <a:hlinkClick r:id="" action="ppaction://macro?name=Recolor"/>
                <a:extLst>
                  <a:ext uri="{FF2B5EF4-FFF2-40B4-BE49-F238E27FC236}">
                    <a16:creationId xmlns:a16="http://schemas.microsoft.com/office/drawing/2014/main" id="{09AC9066-2CA6-C25C-A2B4-959D7A03683C}"/>
                  </a:ext>
                </a:extLst>
              </p:cNvPr>
              <p:cNvSpPr/>
              <p:nvPr/>
            </p:nvSpPr>
            <p:spPr>
              <a:xfrm>
                <a:off x="676355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7" name="Ristkülik 396">
                <a:hlinkClick r:id="" action="ppaction://macro?name=Recolor"/>
                <a:extLst>
                  <a:ext uri="{FF2B5EF4-FFF2-40B4-BE49-F238E27FC236}">
                    <a16:creationId xmlns:a16="http://schemas.microsoft.com/office/drawing/2014/main" id="{8FD8E18C-7412-DF23-88C3-9A2BCEF2C85D}"/>
                  </a:ext>
                </a:extLst>
              </p:cNvPr>
              <p:cNvSpPr/>
              <p:nvPr/>
            </p:nvSpPr>
            <p:spPr>
              <a:xfrm>
                <a:off x="696041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8" name="Ristkülik 397">
                <a:hlinkClick r:id="" action="ppaction://macro?name=Recolor"/>
                <a:extLst>
                  <a:ext uri="{FF2B5EF4-FFF2-40B4-BE49-F238E27FC236}">
                    <a16:creationId xmlns:a16="http://schemas.microsoft.com/office/drawing/2014/main" id="{CE70D3A0-3538-7569-E651-4189A509F9D5}"/>
                  </a:ext>
                </a:extLst>
              </p:cNvPr>
              <p:cNvSpPr/>
              <p:nvPr/>
            </p:nvSpPr>
            <p:spPr>
              <a:xfrm>
                <a:off x="715727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9" name="Ristkülik 398">
                <a:hlinkClick r:id="" action="ppaction://macro?name=Recolor"/>
                <a:extLst>
                  <a:ext uri="{FF2B5EF4-FFF2-40B4-BE49-F238E27FC236}">
                    <a16:creationId xmlns:a16="http://schemas.microsoft.com/office/drawing/2014/main" id="{BC4C725B-0282-A805-0CCA-B1B80C3EA156}"/>
                  </a:ext>
                </a:extLst>
              </p:cNvPr>
              <p:cNvSpPr/>
              <p:nvPr/>
            </p:nvSpPr>
            <p:spPr>
              <a:xfrm>
                <a:off x="734957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0" name="Ristkülik 399">
                <a:hlinkClick r:id="" action="ppaction://macro?name=Recolor"/>
                <a:extLst>
                  <a:ext uri="{FF2B5EF4-FFF2-40B4-BE49-F238E27FC236}">
                    <a16:creationId xmlns:a16="http://schemas.microsoft.com/office/drawing/2014/main" id="{9347463B-10DA-7AB8-8367-665A04BDB7C6}"/>
                  </a:ext>
                </a:extLst>
              </p:cNvPr>
              <p:cNvSpPr/>
              <p:nvPr/>
            </p:nvSpPr>
            <p:spPr>
              <a:xfrm>
                <a:off x="754643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1" name="Ristkülik 400">
                <a:hlinkClick r:id="" action="ppaction://macro?name=Recolor"/>
                <a:extLst>
                  <a:ext uri="{FF2B5EF4-FFF2-40B4-BE49-F238E27FC236}">
                    <a16:creationId xmlns:a16="http://schemas.microsoft.com/office/drawing/2014/main" id="{4119B415-53D3-A238-EE30-C994AD1E9E98}"/>
                  </a:ext>
                </a:extLst>
              </p:cNvPr>
              <p:cNvSpPr/>
              <p:nvPr/>
            </p:nvSpPr>
            <p:spPr>
              <a:xfrm>
                <a:off x="774329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2" name="Ristkülik 401">
                <a:hlinkClick r:id="" action="ppaction://macro?name=Recolor"/>
                <a:extLst>
                  <a:ext uri="{FF2B5EF4-FFF2-40B4-BE49-F238E27FC236}">
                    <a16:creationId xmlns:a16="http://schemas.microsoft.com/office/drawing/2014/main" id="{49662632-143B-B8DA-3B86-3A8BF11E1116}"/>
                  </a:ext>
                </a:extLst>
              </p:cNvPr>
              <p:cNvSpPr/>
              <p:nvPr/>
            </p:nvSpPr>
            <p:spPr>
              <a:xfrm>
                <a:off x="794015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3" name="Ristkülik 402">
                <a:hlinkClick r:id="" action="ppaction://macro?name=Recolor"/>
                <a:extLst>
                  <a:ext uri="{FF2B5EF4-FFF2-40B4-BE49-F238E27FC236}">
                    <a16:creationId xmlns:a16="http://schemas.microsoft.com/office/drawing/2014/main" id="{B99B6D2F-9BCA-6233-1F86-0CA47317BB7B}"/>
                  </a:ext>
                </a:extLst>
              </p:cNvPr>
              <p:cNvSpPr/>
              <p:nvPr/>
            </p:nvSpPr>
            <p:spPr>
              <a:xfrm>
                <a:off x="8136495"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4" name="Ristkülik 403">
                <a:hlinkClick r:id="" action="ppaction://macro?name=Recolor"/>
                <a:extLst>
                  <a:ext uri="{FF2B5EF4-FFF2-40B4-BE49-F238E27FC236}">
                    <a16:creationId xmlns:a16="http://schemas.microsoft.com/office/drawing/2014/main" id="{460D49DD-3DB0-90F8-BE1D-416F593D3A0C}"/>
                  </a:ext>
                </a:extLst>
              </p:cNvPr>
              <p:cNvSpPr/>
              <p:nvPr/>
            </p:nvSpPr>
            <p:spPr>
              <a:xfrm>
                <a:off x="8333353"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5" name="Ristkülik 404">
                <a:hlinkClick r:id="" action="ppaction://macro?name=Recolor"/>
                <a:extLst>
                  <a:ext uri="{FF2B5EF4-FFF2-40B4-BE49-F238E27FC236}">
                    <a16:creationId xmlns:a16="http://schemas.microsoft.com/office/drawing/2014/main" id="{9232F6A8-F1D0-F1BF-0184-AABACEC23216}"/>
                  </a:ext>
                </a:extLst>
              </p:cNvPr>
              <p:cNvSpPr/>
              <p:nvPr/>
            </p:nvSpPr>
            <p:spPr>
              <a:xfrm>
                <a:off x="8525659"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6" name="Ristkülik 405">
                <a:hlinkClick r:id="" action="ppaction://macro?name=Recolor"/>
                <a:extLst>
                  <a:ext uri="{FF2B5EF4-FFF2-40B4-BE49-F238E27FC236}">
                    <a16:creationId xmlns:a16="http://schemas.microsoft.com/office/drawing/2014/main" id="{C5D0CC63-ADF8-54C2-E525-13BEDCFB3B0E}"/>
                  </a:ext>
                </a:extLst>
              </p:cNvPr>
              <p:cNvSpPr/>
              <p:nvPr/>
            </p:nvSpPr>
            <p:spPr>
              <a:xfrm>
                <a:off x="8722517"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7" name="Ristkülik 406">
                <a:hlinkClick r:id="" action="ppaction://macro?name=Recolor"/>
                <a:extLst>
                  <a:ext uri="{FF2B5EF4-FFF2-40B4-BE49-F238E27FC236}">
                    <a16:creationId xmlns:a16="http://schemas.microsoft.com/office/drawing/2014/main" id="{E11312ED-9F63-AD3B-10D0-1DD72418D4D8}"/>
                  </a:ext>
                </a:extLst>
              </p:cNvPr>
              <p:cNvSpPr/>
              <p:nvPr/>
            </p:nvSpPr>
            <p:spPr>
              <a:xfrm>
                <a:off x="891886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grpSp>
        <p:sp>
          <p:nvSpPr>
            <p:cNvPr id="411" name="16*16*NE*Shape7AppPaint_">
              <a:hlinkClick r:id="" action="ppaction://macro?name=Changecolor"/>
              <a:extLst>
                <a:ext uri="{FF2B5EF4-FFF2-40B4-BE49-F238E27FC236}">
                  <a16:creationId xmlns:a16="http://schemas.microsoft.com/office/drawing/2014/main" id="{743F6D07-ABFF-C6AB-DA8F-3E4879E1E0D3}"/>
                </a:ext>
              </a:extLst>
            </p:cNvPr>
            <p:cNvSpPr/>
            <p:nvPr/>
          </p:nvSpPr>
          <p:spPr>
            <a:xfrm>
              <a:off x="9671932" y="610656"/>
              <a:ext cx="203417" cy="203417"/>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12" name="41*17*NW*Shape8AppPaint_">
              <a:extLst>
                <a:ext uri="{FF2B5EF4-FFF2-40B4-BE49-F238E27FC236}">
                  <a16:creationId xmlns:a16="http://schemas.microsoft.com/office/drawing/2014/main" id="{D68F2449-ECD1-E4D9-01F1-817529F53DED}"/>
                </a:ext>
              </a:extLst>
            </p:cNvPr>
            <p:cNvSpPr txBox="1"/>
            <p:nvPr/>
          </p:nvSpPr>
          <p:spPr>
            <a:xfrm>
              <a:off x="9115207" y="594323"/>
              <a:ext cx="520396" cy="200055"/>
            </a:xfrm>
            <a:prstGeom prst="rect">
              <a:avLst/>
            </a:prstGeom>
            <a:noFill/>
          </p:spPr>
          <p:txBody>
            <a:bodyPr wrap="square" rtlCol="0">
              <a:spAutoFit/>
            </a:bodyPr>
            <a:lstStyle/>
            <a:p>
              <a:pPr algn="r"/>
              <a:r>
                <a:rPr lang="et-EE" sz="700" dirty="0">
                  <a:latin typeface="Candara" panose="020E0502030303020204" pitchFamily="34" charset="0"/>
                </a:rPr>
                <a:t>Color 1</a:t>
              </a:r>
            </a:p>
          </p:txBody>
        </p:sp>
        <p:sp>
          <p:nvSpPr>
            <p:cNvPr id="414" name="16*16*NE*Shape9AppPaint_">
              <a:hlinkClick r:id="" action="ppaction://macro?name=Changecolor"/>
              <a:extLst>
                <a:ext uri="{FF2B5EF4-FFF2-40B4-BE49-F238E27FC236}">
                  <a16:creationId xmlns:a16="http://schemas.microsoft.com/office/drawing/2014/main" id="{F37AAD62-EBDD-4427-3B73-C9B46D8E2D06}"/>
                </a:ext>
              </a:extLst>
            </p:cNvPr>
            <p:cNvSpPr/>
            <p:nvPr/>
          </p:nvSpPr>
          <p:spPr>
            <a:xfrm>
              <a:off x="9671932" y="877122"/>
              <a:ext cx="203417" cy="20341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15" name="41*17*NW*Shape10AppPaint_">
              <a:extLst>
                <a:ext uri="{FF2B5EF4-FFF2-40B4-BE49-F238E27FC236}">
                  <a16:creationId xmlns:a16="http://schemas.microsoft.com/office/drawing/2014/main" id="{75E94270-9012-5E06-E777-5D900D6201EF}"/>
                </a:ext>
              </a:extLst>
            </p:cNvPr>
            <p:cNvSpPr txBox="1"/>
            <p:nvPr/>
          </p:nvSpPr>
          <p:spPr>
            <a:xfrm>
              <a:off x="9121397" y="860789"/>
              <a:ext cx="514206" cy="200055"/>
            </a:xfrm>
            <a:prstGeom prst="rect">
              <a:avLst/>
            </a:prstGeom>
            <a:noFill/>
          </p:spPr>
          <p:txBody>
            <a:bodyPr wrap="square" rtlCol="0">
              <a:spAutoFit/>
            </a:bodyPr>
            <a:lstStyle/>
            <a:p>
              <a:pPr algn="r"/>
              <a:r>
                <a:rPr lang="et-EE" sz="700" dirty="0">
                  <a:latin typeface="Candara" panose="020E0502030303020204" pitchFamily="34" charset="0"/>
                </a:rPr>
                <a:t>Color 2</a:t>
              </a:r>
            </a:p>
          </p:txBody>
        </p:sp>
        <p:sp>
          <p:nvSpPr>
            <p:cNvPr id="417" name="63*16*SE*Shape11AppPaint_">
              <a:hlinkClick r:id="" action="ppaction://macro?name=ClearAll"/>
              <a:extLst>
                <a:ext uri="{FF2B5EF4-FFF2-40B4-BE49-F238E27FC236}">
                  <a16:creationId xmlns:a16="http://schemas.microsoft.com/office/drawing/2014/main" id="{A6E0CF39-76EC-9EBA-0717-0E4F5EA552CD}"/>
                </a:ext>
              </a:extLst>
            </p:cNvPr>
            <p:cNvSpPr/>
            <p:nvPr/>
          </p:nvSpPr>
          <p:spPr>
            <a:xfrm>
              <a:off x="9164650" y="3381162"/>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Clear</a:t>
              </a:r>
            </a:p>
          </p:txBody>
        </p:sp>
        <p:sp>
          <p:nvSpPr>
            <p:cNvPr id="432" name="MinimizeAppPaint_">
              <a:hlinkClick r:id="" action="ppaction://macro?name=MinimizeWindow"/>
              <a:extLst>
                <a:ext uri="{FF2B5EF4-FFF2-40B4-BE49-F238E27FC236}">
                  <a16:creationId xmlns:a16="http://schemas.microsoft.com/office/drawing/2014/main" id="{180DE5B1-411E-6B96-72D1-5F44501D0D7A}"/>
                </a:ext>
              </a:extLst>
            </p:cNvPr>
            <p:cNvSpPr/>
            <p:nvPr/>
          </p:nvSpPr>
          <p:spPr>
            <a:xfrm>
              <a:off x="8839652" y="214443"/>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69" name="63*16*SE*Shape12AppPaint_">
              <a:hlinkClick r:id="" action="ppaction://macro?name=SaveDrawing"/>
              <a:extLst>
                <a:ext uri="{FF2B5EF4-FFF2-40B4-BE49-F238E27FC236}">
                  <a16:creationId xmlns:a16="http://schemas.microsoft.com/office/drawing/2014/main" id="{AC19D692-2A75-CB8B-8EE4-2772E61C4F93}"/>
                </a:ext>
              </a:extLst>
            </p:cNvPr>
            <p:cNvSpPr/>
            <p:nvPr/>
          </p:nvSpPr>
          <p:spPr>
            <a:xfrm>
              <a:off x="9153223" y="3141571"/>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Save</a:t>
              </a:r>
            </a:p>
          </p:txBody>
        </p:sp>
        <p:sp>
          <p:nvSpPr>
            <p:cNvPr id="470" name="63*16*SE*Shape13AppPaint_">
              <a:hlinkClick r:id="" action="ppaction://macro?name=LoadDrawing"/>
              <a:extLst>
                <a:ext uri="{FF2B5EF4-FFF2-40B4-BE49-F238E27FC236}">
                  <a16:creationId xmlns:a16="http://schemas.microsoft.com/office/drawing/2014/main" id="{5AB81672-7410-1075-295A-D00D54F99134}"/>
                </a:ext>
              </a:extLst>
            </p:cNvPr>
            <p:cNvSpPr/>
            <p:nvPr/>
          </p:nvSpPr>
          <p:spPr>
            <a:xfrm>
              <a:off x="9151960" y="2902263"/>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Load</a:t>
              </a:r>
            </a:p>
          </p:txBody>
        </p:sp>
        <p:sp>
          <p:nvSpPr>
            <p:cNvPr id="471" name="63*16*SE*Shape14AppPaint_">
              <a:hlinkClick r:id="" action="ppaction://macro?name=ExportDrawing"/>
              <a:extLst>
                <a:ext uri="{FF2B5EF4-FFF2-40B4-BE49-F238E27FC236}">
                  <a16:creationId xmlns:a16="http://schemas.microsoft.com/office/drawing/2014/main" id="{3E1BF711-3158-E647-9749-4C71F0B5DC6F}"/>
                </a:ext>
              </a:extLst>
            </p:cNvPr>
            <p:cNvSpPr/>
            <p:nvPr/>
          </p:nvSpPr>
          <p:spPr>
            <a:xfrm>
              <a:off x="9151239" y="2661069"/>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solidFill>
                    <a:schemeClr val="tx1">
                      <a:lumMod val="95000"/>
                    </a:schemeClr>
                  </a:solidFill>
                  <a:latin typeface="Candara" panose="020E0502030303020204" pitchFamily="34" charset="0"/>
                </a:rPr>
                <a:t>Export</a:t>
              </a:r>
            </a:p>
          </p:txBody>
        </p:sp>
      </p:grpSp>
      <p:grpSp>
        <p:nvGrpSpPr>
          <p:cNvPr id="439" name="AppVideoPlayer">
            <a:extLst>
              <a:ext uri="{FF2B5EF4-FFF2-40B4-BE49-F238E27FC236}">
                <a16:creationId xmlns:a16="http://schemas.microsoft.com/office/drawing/2014/main" id="{F2D1CAED-F180-FECA-25D7-B2BEDCC88EB9}"/>
              </a:ext>
            </a:extLst>
          </p:cNvPr>
          <p:cNvGrpSpPr/>
          <p:nvPr/>
        </p:nvGrpSpPr>
        <p:grpSpPr>
          <a:xfrm>
            <a:off x="3813267" y="1964028"/>
            <a:ext cx="4565466" cy="2853038"/>
            <a:chOff x="3813267" y="1964028"/>
            <a:chExt cx="4565466" cy="2853038"/>
          </a:xfrm>
        </p:grpSpPr>
        <p:sp>
          <p:nvSpPr>
            <p:cNvPr id="17" name="WindowFrameAppVideoPlayer_">
              <a:extLst>
                <a:ext uri="{FF2B5EF4-FFF2-40B4-BE49-F238E27FC236}">
                  <a16:creationId xmlns:a16="http://schemas.microsoft.com/office/drawing/2014/main" id="{B9E70A44-0A5C-686D-E5D1-CD3DAC0E5661}"/>
                </a:ext>
              </a:extLst>
            </p:cNvPr>
            <p:cNvSpPr/>
            <p:nvPr/>
          </p:nvSpPr>
          <p:spPr>
            <a:xfrm>
              <a:off x="3813267" y="1964055"/>
              <a:ext cx="4565466" cy="2853011"/>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8" name="WindowAppVideoPlayer_">
              <a:extLst>
                <a:ext uri="{FF2B5EF4-FFF2-40B4-BE49-F238E27FC236}">
                  <a16:creationId xmlns:a16="http://schemas.microsoft.com/office/drawing/2014/main" id="{3A0F81D1-50D4-63AA-A552-5464C287B64A}"/>
                </a:ext>
              </a:extLst>
            </p:cNvPr>
            <p:cNvSpPr/>
            <p:nvPr/>
          </p:nvSpPr>
          <p:spPr>
            <a:xfrm>
              <a:off x="3901943" y="2255633"/>
              <a:ext cx="4357129" cy="245130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No video file loaded!</a:t>
              </a:r>
            </a:p>
          </p:txBody>
        </p:sp>
        <p:sp>
          <p:nvSpPr>
            <p:cNvPr id="19" name="WindowTitleAppVideoPlayer_">
              <a:hlinkHover r:id="" action="ppaction://macro?name=MovableWindow"/>
              <a:extLst>
                <a:ext uri="{FF2B5EF4-FFF2-40B4-BE49-F238E27FC236}">
                  <a16:creationId xmlns:a16="http://schemas.microsoft.com/office/drawing/2014/main" id="{E6DF4F2E-6FEB-5BA5-DDAC-43D91BC41D2D}"/>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Video </a:t>
              </a:r>
              <a:r>
                <a:rPr lang="et-EE" sz="1200" dirty="0" err="1">
                  <a:solidFill>
                    <a:prstClr val="white"/>
                  </a:solidFill>
                  <a:latin typeface="+mj-lt"/>
                </a:rPr>
                <a:t>player</a:t>
              </a:r>
              <a:endParaRPr lang="et-EE" sz="1200" dirty="0">
                <a:solidFill>
                  <a:prstClr val="white"/>
                </a:solidFill>
                <a:latin typeface="+mj-lt"/>
              </a:endParaRPr>
            </a:p>
          </p:txBody>
        </p:sp>
        <p:sp>
          <p:nvSpPr>
            <p:cNvPr id="20" name="CloseAppVideoPlayer_">
              <a:hlinkClick r:id="" action="ppaction://macro?name=CloseWindow"/>
              <a:extLst>
                <a:ext uri="{FF2B5EF4-FFF2-40B4-BE49-F238E27FC236}">
                  <a16:creationId xmlns:a16="http://schemas.microsoft.com/office/drawing/2014/main" id="{28EFB523-6D5D-13FE-5765-C77CBA3B8AF5}"/>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21" name="HandleAppVideoPlayer_">
              <a:hlinkHover r:id="" action="ppaction://macro?name=ResizingWindow"/>
              <a:extLst>
                <a:ext uri="{FF2B5EF4-FFF2-40B4-BE49-F238E27FC236}">
                  <a16:creationId xmlns:a16="http://schemas.microsoft.com/office/drawing/2014/main" id="{6FDF213E-57BE-0263-53D2-27B1805416DC}"/>
                </a:ext>
              </a:extLst>
            </p:cNvPr>
            <p:cNvSpPr/>
            <p:nvPr/>
          </p:nvSpPr>
          <p:spPr>
            <a:xfrm>
              <a:off x="8268051" y="471705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8" name="MinimizeAppVideoPlayer_">
              <a:hlinkClick r:id="" action="ppaction://macro?name=MinimizeWindow"/>
              <a:extLst>
                <a:ext uri="{FF2B5EF4-FFF2-40B4-BE49-F238E27FC236}">
                  <a16:creationId xmlns:a16="http://schemas.microsoft.com/office/drawing/2014/main" id="{CB694081-AB48-984B-3058-92E6DF373187}"/>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41" name="AppGuess">
            <a:extLst>
              <a:ext uri="{FF2B5EF4-FFF2-40B4-BE49-F238E27FC236}">
                <a16:creationId xmlns:a16="http://schemas.microsoft.com/office/drawing/2014/main" id="{290E4A81-8430-30CE-5332-97C2E558F047}"/>
              </a:ext>
            </a:extLst>
          </p:cNvPr>
          <p:cNvGrpSpPr/>
          <p:nvPr/>
        </p:nvGrpSpPr>
        <p:grpSpPr>
          <a:xfrm>
            <a:off x="3788042" y="2277498"/>
            <a:ext cx="4615916" cy="2303004"/>
            <a:chOff x="3892183" y="2645353"/>
            <a:chExt cx="4615916" cy="2303004"/>
          </a:xfrm>
        </p:grpSpPr>
        <p:sp>
          <p:nvSpPr>
            <p:cNvPr id="26" name="WindowFrameAppGuess_">
              <a:extLst>
                <a:ext uri="{FF2B5EF4-FFF2-40B4-BE49-F238E27FC236}">
                  <a16:creationId xmlns:a16="http://schemas.microsoft.com/office/drawing/2014/main" id="{A499A5F9-6071-9DF1-722D-CD60B039F742}"/>
                </a:ext>
              </a:extLst>
            </p:cNvPr>
            <p:cNvSpPr/>
            <p:nvPr/>
          </p:nvSpPr>
          <p:spPr>
            <a:xfrm>
              <a:off x="3892183" y="2645384"/>
              <a:ext cx="4615916" cy="2302973"/>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7" name="WindowAppGuess_">
              <a:extLst>
                <a:ext uri="{FF2B5EF4-FFF2-40B4-BE49-F238E27FC236}">
                  <a16:creationId xmlns:a16="http://schemas.microsoft.com/office/drawing/2014/main" id="{C64385B2-728E-DFF4-5674-9BA07E2C3095}"/>
                </a:ext>
              </a:extLst>
            </p:cNvPr>
            <p:cNvSpPr/>
            <p:nvPr/>
          </p:nvSpPr>
          <p:spPr>
            <a:xfrm>
              <a:off x="3979077" y="2936962"/>
              <a:ext cx="4412232" cy="1910119"/>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400" b="0" i="0" u="none" strike="noStrike" kern="0" cap="none" spc="0" normalizeH="0" baseline="0" noProof="0" dirty="0">
                  <a:ln w="38100">
                    <a:noFill/>
                  </a:ln>
                  <a:effectLst/>
                  <a:uLnTx/>
                  <a:uFillTx/>
                  <a:latin typeface="Candara" panose="020E0502030303020204" pitchFamily="34" charset="0"/>
                </a:rPr>
                <a:t>I’m thinking of a number between 1 and 100. </a:t>
              </a:r>
              <a:r>
                <a:rPr lang="et-EE" sz="1400" kern="0" dirty="0">
                  <a:ln w="38100">
                    <a:noFill/>
                  </a:ln>
                  <a:effectLst/>
                  <a:latin typeface="Candara" panose="020E0502030303020204" pitchFamily="34" charset="0"/>
                </a:rPr>
                <a:t>What number am I thinking </a:t>
              </a:r>
              <a:r>
                <a:rPr lang="et-EE" sz="1400" kern="0" dirty="0" err="1">
                  <a:ln w="38100">
                    <a:noFill/>
                  </a:ln>
                  <a:effectLst/>
                  <a:latin typeface="Candara" panose="020E0502030303020204" pitchFamily="34" charset="0"/>
                </a:rPr>
                <a:t>about</a:t>
              </a:r>
              <a:r>
                <a:rPr lang="et-EE" sz="1400" kern="0" dirty="0">
                  <a:ln w="38100">
                    <a:noFill/>
                  </a:ln>
                  <a:effectLst/>
                  <a:latin typeface="Candara" panose="020E05020303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1400" b="0" i="0" u="none" strike="noStrike" kern="0" cap="none" spc="0" normalizeH="0" baseline="0" noProof="0" dirty="0">
                  <a:ln w="38100">
                    <a:noFill/>
                  </a:ln>
                  <a:effectLst/>
                  <a:uLnTx/>
                  <a:uFillTx/>
                  <a:latin typeface="Candara" panose="020E0502030303020204" pitchFamily="34" charset="0"/>
                </a:rPr>
                <a:t>Your </a:t>
              </a:r>
              <a:r>
                <a:rPr lang="et-EE" sz="1400" kern="0" dirty="0">
                  <a:ln w="38100">
                    <a:noFill/>
                  </a:ln>
                  <a:effectLst/>
                  <a:latin typeface="Candara" panose="020E0502030303020204" pitchFamily="34" charset="0"/>
                </a:rPr>
                <a:t>guess: 50</a:t>
              </a: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28" name="WindowTitleAppGuess_">
              <a:hlinkHover r:id="" action="ppaction://macro?name=MovableWindow"/>
              <a:extLst>
                <a:ext uri="{FF2B5EF4-FFF2-40B4-BE49-F238E27FC236}">
                  <a16:creationId xmlns:a16="http://schemas.microsoft.com/office/drawing/2014/main" id="{BA4B3781-79B8-2C30-4A48-E7B69BB68590}"/>
                </a:ext>
              </a:extLst>
            </p:cNvPr>
            <p:cNvSpPr txBox="1"/>
            <p:nvPr/>
          </p:nvSpPr>
          <p:spPr>
            <a:xfrm>
              <a:off x="3979077" y="2654847"/>
              <a:ext cx="3279905" cy="276999"/>
            </a:xfrm>
            <a:prstGeom prst="rect">
              <a:avLst/>
            </a:prstGeom>
            <a:noFill/>
          </p:spPr>
          <p:txBody>
            <a:bodyPr wrap="square" rtlCol="0">
              <a:spAutoFit/>
            </a:bodyPr>
            <a:lstStyle/>
            <a:p>
              <a:r>
                <a:rPr lang="et-EE" sz="1200" dirty="0">
                  <a:solidFill>
                    <a:prstClr val="white"/>
                  </a:solidFill>
                  <a:latin typeface="+mj-lt"/>
                </a:rPr>
                <a:t>Guess the number (Guesses: 0)</a:t>
              </a:r>
            </a:p>
          </p:txBody>
        </p:sp>
        <p:sp>
          <p:nvSpPr>
            <p:cNvPr id="29" name="CloseAppGuess_">
              <a:hlinkClick r:id="" action="ppaction://macro?name=CloseWindow"/>
              <a:extLst>
                <a:ext uri="{FF2B5EF4-FFF2-40B4-BE49-F238E27FC236}">
                  <a16:creationId xmlns:a16="http://schemas.microsoft.com/office/drawing/2014/main" id="{F4CF4A5E-EC80-F500-755A-EC65BD979070}"/>
                </a:ext>
              </a:extLst>
            </p:cNvPr>
            <p:cNvSpPr/>
            <p:nvPr/>
          </p:nvSpPr>
          <p:spPr>
            <a:xfrm>
              <a:off x="7830738" y="2645384"/>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0" name="HandleAppGuess_">
              <a:hlinkHover r:id="" action="ppaction://macro?name=ResizingWindow"/>
              <a:extLst>
                <a:ext uri="{FF2B5EF4-FFF2-40B4-BE49-F238E27FC236}">
                  <a16:creationId xmlns:a16="http://schemas.microsoft.com/office/drawing/2014/main" id="{08CE6648-170F-A176-D029-622FB5B1B15B}"/>
                </a:ext>
              </a:extLst>
            </p:cNvPr>
            <p:cNvSpPr/>
            <p:nvPr/>
          </p:nvSpPr>
          <p:spPr>
            <a:xfrm>
              <a:off x="8400730" y="483888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1" name="Shape6AppGuess_">
              <a:hlinkClick r:id="" action="ppaction://macro?name=SubtractGuess10"/>
              <a:extLst>
                <a:ext uri="{FF2B5EF4-FFF2-40B4-BE49-F238E27FC236}">
                  <a16:creationId xmlns:a16="http://schemas.microsoft.com/office/drawing/2014/main" id="{13F0316C-29FC-0C6E-CF0A-A78227EA5436}"/>
                </a:ext>
              </a:extLst>
            </p:cNvPr>
            <p:cNvSpPr/>
            <p:nvPr/>
          </p:nvSpPr>
          <p:spPr>
            <a:xfrm>
              <a:off x="4180846" y="4398319"/>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33" name="Shape7AppGuess_">
              <a:hlinkClick r:id="" action="ppaction://macro?name=SubtractGuess1"/>
              <a:extLst>
                <a:ext uri="{FF2B5EF4-FFF2-40B4-BE49-F238E27FC236}">
                  <a16:creationId xmlns:a16="http://schemas.microsoft.com/office/drawing/2014/main" id="{185A0EB5-7E80-3313-703F-97D02A78C7FA}"/>
                </a:ext>
              </a:extLst>
            </p:cNvPr>
            <p:cNvSpPr/>
            <p:nvPr/>
          </p:nvSpPr>
          <p:spPr>
            <a:xfrm>
              <a:off x="4180846" y="4020049"/>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4" name="Shape8AppGuess_">
              <a:hlinkClick r:id="" action="ppaction://macro?name=AddGuess1"/>
              <a:extLst>
                <a:ext uri="{FF2B5EF4-FFF2-40B4-BE49-F238E27FC236}">
                  <a16:creationId xmlns:a16="http://schemas.microsoft.com/office/drawing/2014/main" id="{6CA7FFE0-4FF2-BD6D-8353-5ABE92117252}"/>
                </a:ext>
              </a:extLst>
            </p:cNvPr>
            <p:cNvSpPr/>
            <p:nvPr/>
          </p:nvSpPr>
          <p:spPr>
            <a:xfrm>
              <a:off x="5530907" y="402004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5" name="Shape9AppGuess_">
              <a:hlinkClick r:id="" action="ppaction://macro?name=AddGuess10"/>
              <a:extLst>
                <a:ext uri="{FF2B5EF4-FFF2-40B4-BE49-F238E27FC236}">
                  <a16:creationId xmlns:a16="http://schemas.microsoft.com/office/drawing/2014/main" id="{A2E33357-8044-8073-80B1-8C862C1559D7}"/>
                </a:ext>
              </a:extLst>
            </p:cNvPr>
            <p:cNvSpPr/>
            <p:nvPr/>
          </p:nvSpPr>
          <p:spPr>
            <a:xfrm>
              <a:off x="5540936" y="43983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36" name="Shape10AppGuess_">
              <a:hlinkClick r:id="" action="ppaction://macro?name=GuessNo"/>
              <a:extLst>
                <a:ext uri="{FF2B5EF4-FFF2-40B4-BE49-F238E27FC236}">
                  <a16:creationId xmlns:a16="http://schemas.microsoft.com/office/drawing/2014/main" id="{9C693FB9-6C48-B78B-089A-FE905EF95BA7}"/>
                </a:ext>
              </a:extLst>
            </p:cNvPr>
            <p:cNvSpPr/>
            <p:nvPr/>
          </p:nvSpPr>
          <p:spPr>
            <a:xfrm>
              <a:off x="6901026" y="4020048"/>
              <a:ext cx="1244259" cy="68604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Guess</a:t>
              </a:r>
            </a:p>
          </p:txBody>
        </p:sp>
        <p:sp>
          <p:nvSpPr>
            <p:cNvPr id="37" name="Shape11AppGuess_">
              <a:extLst>
                <a:ext uri="{FF2B5EF4-FFF2-40B4-BE49-F238E27FC236}">
                  <a16:creationId xmlns:a16="http://schemas.microsoft.com/office/drawing/2014/main" id="{0E4E069A-CA19-3FA0-1AB3-77D5C4F631A4}"/>
                </a:ext>
              </a:extLst>
            </p:cNvPr>
            <p:cNvSpPr/>
            <p:nvPr/>
          </p:nvSpPr>
          <p:spPr>
            <a:xfrm>
              <a:off x="4185050" y="4048693"/>
              <a:ext cx="954577" cy="208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noFill/>
                  <a:latin typeface="Candara" panose="020E0502030303020204" pitchFamily="34" charset="0"/>
                </a:rPr>
                <a:t>53</a:t>
              </a:r>
              <a:endParaRPr lang="et-EE" dirty="0">
                <a:noFill/>
                <a:latin typeface="Candara" panose="020E0502030303020204" pitchFamily="34" charset="0"/>
              </a:endParaRPr>
            </a:p>
          </p:txBody>
        </p:sp>
        <p:sp>
          <p:nvSpPr>
            <p:cNvPr id="440" name="MinimizeAppGuess_">
              <a:hlinkClick r:id="" action="ppaction://macro?name=MinimizeWindow"/>
              <a:extLst>
                <a:ext uri="{FF2B5EF4-FFF2-40B4-BE49-F238E27FC236}">
                  <a16:creationId xmlns:a16="http://schemas.microsoft.com/office/drawing/2014/main" id="{648143F3-4CD9-0D98-4DCC-BB9BA8DDF7AC}"/>
                </a:ext>
              </a:extLst>
            </p:cNvPr>
            <p:cNvSpPr/>
            <p:nvPr/>
          </p:nvSpPr>
          <p:spPr>
            <a:xfrm>
              <a:off x="7272435" y="2645353"/>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303" name="AppNotes">
            <a:extLst>
              <a:ext uri="{FF2B5EF4-FFF2-40B4-BE49-F238E27FC236}">
                <a16:creationId xmlns:a16="http://schemas.microsoft.com/office/drawing/2014/main" id="{65E33E34-3F1B-3FDC-9E7E-ECB3B3E3BDAC}"/>
              </a:ext>
            </a:extLst>
          </p:cNvPr>
          <p:cNvGrpSpPr/>
          <p:nvPr/>
        </p:nvGrpSpPr>
        <p:grpSpPr>
          <a:xfrm>
            <a:off x="3892551" y="2071602"/>
            <a:ext cx="4406899" cy="2714796"/>
            <a:chOff x="4060765" y="2156400"/>
            <a:chExt cx="4406899" cy="2714796"/>
          </a:xfrm>
        </p:grpSpPr>
        <p:sp>
          <p:nvSpPr>
            <p:cNvPr id="3" name="WindowFrameAppNotes_">
              <a:extLst>
                <a:ext uri="{FF2B5EF4-FFF2-40B4-BE49-F238E27FC236}">
                  <a16:creationId xmlns:a16="http://schemas.microsoft.com/office/drawing/2014/main" id="{EB1D73C5-70AB-F29F-7B11-A6784A16DA3C}"/>
                </a:ext>
              </a:extLst>
            </p:cNvPr>
            <p:cNvSpPr/>
            <p:nvPr/>
          </p:nvSpPr>
          <p:spPr>
            <a:xfrm>
              <a:off x="4060765" y="2159748"/>
              <a:ext cx="4406899" cy="2711448"/>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 name="WindowAppNotes_">
              <a:extLst>
                <a:ext uri="{FF2B5EF4-FFF2-40B4-BE49-F238E27FC236}">
                  <a16:creationId xmlns:a16="http://schemas.microsoft.com/office/drawing/2014/main" id="{FB93A7E1-D625-6C1A-8BAE-D484D213BEF3}"/>
                </a:ext>
              </a:extLst>
            </p:cNvPr>
            <p:cNvSpPr/>
            <p:nvPr/>
          </p:nvSpPr>
          <p:spPr>
            <a:xfrm>
              <a:off x="4149309" y="2459058"/>
              <a:ext cx="4188439" cy="2297325"/>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4" name="AXTextBox1AppNotes_">
              <a:extLst>
                <a:ext uri="{FF2B5EF4-FFF2-40B4-BE49-F238E27FC236}">
                  <a16:creationId xmlns:a16="http://schemas.microsoft.com/office/drawing/2014/main" id="{FDB12DC0-4B94-E80F-0B09-9975AA0E39D4}"/>
                </a:ext>
              </a:extLst>
            </p:cNvPr>
            <p:cNvSpPr/>
            <p:nvPr/>
          </p:nvSpPr>
          <p:spPr>
            <a:xfrm>
              <a:off x="4147660" y="2451326"/>
              <a:ext cx="4191644" cy="1970313"/>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5" name="WindowTitleAppNotes_">
              <a:hlinkHover r:id="" action="ppaction://macro?name=MovableWindow"/>
              <a:extLst>
                <a:ext uri="{FF2B5EF4-FFF2-40B4-BE49-F238E27FC236}">
                  <a16:creationId xmlns:a16="http://schemas.microsoft.com/office/drawing/2014/main" id="{1B78DCC6-9E43-0433-B5ED-487990367B27}"/>
                </a:ext>
              </a:extLst>
            </p:cNvPr>
            <p:cNvSpPr txBox="1"/>
            <p:nvPr/>
          </p:nvSpPr>
          <p:spPr>
            <a:xfrm>
              <a:off x="4147661" y="2169211"/>
              <a:ext cx="3052036"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Notepad</a:t>
              </a:r>
            </a:p>
          </p:txBody>
        </p:sp>
        <p:sp>
          <p:nvSpPr>
            <p:cNvPr id="6" name="CloseAppNotes_">
              <a:hlinkClick r:id="" action="ppaction://macro?name=CloseWindow"/>
              <a:extLst>
                <a:ext uri="{FF2B5EF4-FFF2-40B4-BE49-F238E27FC236}">
                  <a16:creationId xmlns:a16="http://schemas.microsoft.com/office/drawing/2014/main" id="{65B8802D-BF06-B20B-0AB4-D060C3B1B6DC}"/>
                </a:ext>
              </a:extLst>
            </p:cNvPr>
            <p:cNvSpPr/>
            <p:nvPr/>
          </p:nvSpPr>
          <p:spPr>
            <a:xfrm>
              <a:off x="7781614" y="2156691"/>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7" name="HandleAppNotes_">
              <a:hlinkHover r:id="" action="ppaction://macro?name=ResizingWindow"/>
              <a:extLst>
                <a:ext uri="{FF2B5EF4-FFF2-40B4-BE49-F238E27FC236}">
                  <a16:creationId xmlns:a16="http://schemas.microsoft.com/office/drawing/2014/main" id="{DAD3D749-1EB2-C330-FCCD-D308E7A18616}"/>
                </a:ext>
              </a:extLst>
            </p:cNvPr>
            <p:cNvSpPr/>
            <p:nvPr/>
          </p:nvSpPr>
          <p:spPr>
            <a:xfrm>
              <a:off x="8354238" y="4747959"/>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27" name="MinimizeAppNotes_">
              <a:hlinkClick r:id="" action="ppaction://macro?name=MinimizeWindow"/>
              <a:extLst>
                <a:ext uri="{FF2B5EF4-FFF2-40B4-BE49-F238E27FC236}">
                  <a16:creationId xmlns:a16="http://schemas.microsoft.com/office/drawing/2014/main" id="{535F16A4-02FD-A32E-0A3C-54B5434948DF}"/>
                </a:ext>
              </a:extLst>
            </p:cNvPr>
            <p:cNvSpPr/>
            <p:nvPr/>
          </p:nvSpPr>
          <p:spPr>
            <a:xfrm>
              <a:off x="7218936" y="215640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2" name="66*20*SW*Shape7AppNotes_">
              <a:hlinkClick r:id="" action="ppaction://macro?name=SetNotesBlank"/>
              <a:extLst>
                <a:ext uri="{FF2B5EF4-FFF2-40B4-BE49-F238E27FC236}">
                  <a16:creationId xmlns:a16="http://schemas.microsoft.com/office/drawing/2014/main" id="{B8A1D613-3186-5FDA-6283-FA1E87478976}"/>
                </a:ext>
              </a:extLst>
            </p:cNvPr>
            <p:cNvSpPr/>
            <p:nvPr/>
          </p:nvSpPr>
          <p:spPr>
            <a:xfrm>
              <a:off x="4193661" y="4461947"/>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38" name="33*20*SW*Shape8AppNotes_">
              <a:hlinkClick r:id="" action="ppaction://macro?name=SetNotesBg"/>
              <a:extLst>
                <a:ext uri="{FF2B5EF4-FFF2-40B4-BE49-F238E27FC236}">
                  <a16:creationId xmlns:a16="http://schemas.microsoft.com/office/drawing/2014/main" id="{BB9C7B14-7E82-C995-1904-6A4C1D66A670}"/>
                </a:ext>
              </a:extLst>
            </p:cNvPr>
            <p:cNvSpPr/>
            <p:nvPr/>
          </p:nvSpPr>
          <p:spPr>
            <a:xfrm>
              <a:off x="5089337" y="4462376"/>
              <a:ext cx="44980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BG</a:t>
              </a:r>
            </a:p>
          </p:txBody>
        </p:sp>
        <p:sp>
          <p:nvSpPr>
            <p:cNvPr id="39" name="33*20*SW*Shape9AppNotes_">
              <a:hlinkClick r:id="" action="ppaction://macro?name=SetNotesFg"/>
              <a:extLst>
                <a:ext uri="{FF2B5EF4-FFF2-40B4-BE49-F238E27FC236}">
                  <a16:creationId xmlns:a16="http://schemas.microsoft.com/office/drawing/2014/main" id="{315B623C-60AA-9AB3-3D1A-BBD00A883CAA}"/>
                </a:ext>
              </a:extLst>
            </p:cNvPr>
            <p:cNvSpPr/>
            <p:nvPr/>
          </p:nvSpPr>
          <p:spPr>
            <a:xfrm>
              <a:off x="5599626" y="4460242"/>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FG</a:t>
              </a:r>
            </a:p>
          </p:txBody>
        </p:sp>
        <p:sp>
          <p:nvSpPr>
            <p:cNvPr id="443" name="66*20*SW*Shape10AppNotes_">
              <a:hlinkClick r:id="" action="ppaction://macro?name=SetNotesOpen"/>
              <a:extLst>
                <a:ext uri="{FF2B5EF4-FFF2-40B4-BE49-F238E27FC236}">
                  <a16:creationId xmlns:a16="http://schemas.microsoft.com/office/drawing/2014/main" id="{7152C7EC-8064-F08A-87F2-6B07A230C413}"/>
                </a:ext>
              </a:extLst>
            </p:cNvPr>
            <p:cNvSpPr/>
            <p:nvPr/>
          </p:nvSpPr>
          <p:spPr>
            <a:xfrm>
              <a:off x="6078224" y="4463431"/>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444" name="66*20*SW*Shape11AppNotes_">
              <a:hlinkClick r:id="" action="ppaction://macro?name=SetNotesSave"/>
              <a:extLst>
                <a:ext uri="{FF2B5EF4-FFF2-40B4-BE49-F238E27FC236}">
                  <a16:creationId xmlns:a16="http://schemas.microsoft.com/office/drawing/2014/main" id="{498154EF-BBAE-3877-32A7-27B50397F223}"/>
                </a:ext>
              </a:extLst>
            </p:cNvPr>
            <p:cNvSpPr/>
            <p:nvPr/>
          </p:nvSpPr>
          <p:spPr>
            <a:xfrm>
              <a:off x="6982915" y="446316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grpSp>
      <p:grpSp>
        <p:nvGrpSpPr>
          <p:cNvPr id="428" name="AppSettings">
            <a:extLst>
              <a:ext uri="{FF2B5EF4-FFF2-40B4-BE49-F238E27FC236}">
                <a16:creationId xmlns:a16="http://schemas.microsoft.com/office/drawing/2014/main" id="{8F7990E7-C700-7201-D458-DDC87660C6FE}"/>
              </a:ext>
            </a:extLst>
          </p:cNvPr>
          <p:cNvGrpSpPr/>
          <p:nvPr/>
        </p:nvGrpSpPr>
        <p:grpSpPr>
          <a:xfrm>
            <a:off x="3892479" y="1513872"/>
            <a:ext cx="4407043" cy="3830257"/>
            <a:chOff x="4279533" y="2266898"/>
            <a:chExt cx="4407043" cy="3830257"/>
          </a:xfrm>
        </p:grpSpPr>
        <p:sp>
          <p:nvSpPr>
            <p:cNvPr id="23" name="WindowFrameAppSettings_">
              <a:extLst>
                <a:ext uri="{FF2B5EF4-FFF2-40B4-BE49-F238E27FC236}">
                  <a16:creationId xmlns:a16="http://schemas.microsoft.com/office/drawing/2014/main" id="{529189E2-D01E-5C42-C247-2D3A291A5668}"/>
                </a:ext>
              </a:extLst>
            </p:cNvPr>
            <p:cNvSpPr/>
            <p:nvPr/>
          </p:nvSpPr>
          <p:spPr>
            <a:xfrm>
              <a:off x="4279533" y="2266898"/>
              <a:ext cx="4406899" cy="383025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5" name="WindowAppSettings_">
              <a:extLst>
                <a:ext uri="{FF2B5EF4-FFF2-40B4-BE49-F238E27FC236}">
                  <a16:creationId xmlns:a16="http://schemas.microsoft.com/office/drawing/2014/main" id="{9B1B9078-42FB-366F-A389-6B1614DA0E06}"/>
                </a:ext>
              </a:extLst>
            </p:cNvPr>
            <p:cNvSpPr/>
            <p:nvPr/>
          </p:nvSpPr>
          <p:spPr>
            <a:xfrm>
              <a:off x="4366428" y="2558476"/>
              <a:ext cx="4191644" cy="3438665"/>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32" name="WindowTitleAppSettings_">
              <a:hlinkHover r:id="" action="ppaction://macro?name=MovableWindow"/>
              <a:extLst>
                <a:ext uri="{FF2B5EF4-FFF2-40B4-BE49-F238E27FC236}">
                  <a16:creationId xmlns:a16="http://schemas.microsoft.com/office/drawing/2014/main" id="{74B1A550-63A1-6B66-9A17-ED1031D43794}"/>
                </a:ext>
              </a:extLst>
            </p:cNvPr>
            <p:cNvSpPr txBox="1"/>
            <p:nvPr/>
          </p:nvSpPr>
          <p:spPr>
            <a:xfrm>
              <a:off x="4366428" y="2276362"/>
              <a:ext cx="3026657" cy="276999"/>
            </a:xfrm>
            <a:prstGeom prst="rect">
              <a:avLst/>
            </a:prstGeom>
            <a:noFill/>
          </p:spPr>
          <p:txBody>
            <a:bodyPr wrap="square" rtlCol="0">
              <a:spAutoFit/>
            </a:bodyPr>
            <a:lstStyle/>
            <a:p>
              <a:r>
                <a:rPr lang="et-EE" sz="1200" dirty="0">
                  <a:solidFill>
                    <a:prstClr val="white"/>
                  </a:solidFill>
                  <a:latin typeface="+mj-lt"/>
                </a:rPr>
                <a:t>Settings</a:t>
              </a:r>
            </a:p>
          </p:txBody>
        </p:sp>
        <p:sp>
          <p:nvSpPr>
            <p:cNvPr id="40" name="CloseAppSettings_">
              <a:hlinkClick r:id="" action="ppaction://macro?name=CloseWindow"/>
              <a:extLst>
                <a:ext uri="{FF2B5EF4-FFF2-40B4-BE49-F238E27FC236}">
                  <a16:creationId xmlns:a16="http://schemas.microsoft.com/office/drawing/2014/main" id="{74007E30-C43A-4325-E4AC-C7DC3C99775E}"/>
                </a:ext>
              </a:extLst>
            </p:cNvPr>
            <p:cNvSpPr/>
            <p:nvPr/>
          </p:nvSpPr>
          <p:spPr>
            <a:xfrm>
              <a:off x="7998340" y="2269919"/>
              <a:ext cx="540000" cy="288000"/>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8" name="HandleAppSettings_">
              <a:hlinkHover r:id="" action="ppaction://macro?name=ResizingWindow"/>
              <a:extLst>
                <a:ext uri="{FF2B5EF4-FFF2-40B4-BE49-F238E27FC236}">
                  <a16:creationId xmlns:a16="http://schemas.microsoft.com/office/drawing/2014/main" id="{AF80AFF0-2243-2B28-A30F-B505D10A8914}"/>
                </a:ext>
              </a:extLst>
            </p:cNvPr>
            <p:cNvSpPr/>
            <p:nvPr/>
          </p:nvSpPr>
          <p:spPr>
            <a:xfrm>
              <a:off x="8579208" y="599681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 name="106*20*E*Shape6AppSettings_">
              <a:hlinkClick r:id="" action="ppaction://macro?name=ShowHideDebug"/>
              <a:extLst>
                <a:ext uri="{FF2B5EF4-FFF2-40B4-BE49-F238E27FC236}">
                  <a16:creationId xmlns:a16="http://schemas.microsoft.com/office/drawing/2014/main" id="{0C88B308-8A60-5EFE-3916-BB9ABD3F239A}"/>
                </a:ext>
              </a:extLst>
            </p:cNvPr>
            <p:cNvSpPr/>
            <p:nvPr/>
          </p:nvSpPr>
          <p:spPr>
            <a:xfrm>
              <a:off x="7107571" y="2719535"/>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Enable</a:t>
              </a:r>
            </a:p>
          </p:txBody>
        </p:sp>
        <p:sp>
          <p:nvSpPr>
            <p:cNvPr id="51" name="106*20*E*Shape7AppSettings_">
              <a:hlinkClick r:id="" action="ppaction://macro?name=ChangeTheme"/>
              <a:extLst>
                <a:ext uri="{FF2B5EF4-FFF2-40B4-BE49-F238E27FC236}">
                  <a16:creationId xmlns:a16="http://schemas.microsoft.com/office/drawing/2014/main" id="{BEF2F834-AB16-6FE7-A9E3-FAA041655760}"/>
                </a:ext>
              </a:extLst>
            </p:cNvPr>
            <p:cNvSpPr/>
            <p:nvPr/>
          </p:nvSpPr>
          <p:spPr>
            <a:xfrm>
              <a:off x="7107571" y="316621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2" name="151*20*SW*Shape8AppSettings_">
              <a:hlinkClick r:id="" action="ppaction://macro?name=RestartRecovery"/>
              <a:extLst>
                <a:ext uri="{FF2B5EF4-FFF2-40B4-BE49-F238E27FC236}">
                  <a16:creationId xmlns:a16="http://schemas.microsoft.com/office/drawing/2014/main" id="{C8A95EAC-B630-46E5-AE86-6593A5C618A5}"/>
                </a:ext>
              </a:extLst>
            </p:cNvPr>
            <p:cNvSpPr>
              <a:spLocks noChangeAspect="1"/>
            </p:cNvSpPr>
            <p:nvPr/>
          </p:nvSpPr>
          <p:spPr>
            <a:xfrm>
              <a:off x="4448243" y="5668905"/>
              <a:ext cx="179028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9" name="54*20*E*Shape9AppSettings_">
              <a:hlinkClick r:id="" action="ppaction://macro?name=SubInterval"/>
              <a:extLst>
                <a:ext uri="{FF2B5EF4-FFF2-40B4-BE49-F238E27FC236}">
                  <a16:creationId xmlns:a16="http://schemas.microsoft.com/office/drawing/2014/main" id="{37643AB0-125A-2176-C6EA-BEE6FEF36C65}"/>
                </a:ext>
              </a:extLst>
            </p:cNvPr>
            <p:cNvSpPr/>
            <p:nvPr/>
          </p:nvSpPr>
          <p:spPr>
            <a:xfrm>
              <a:off x="7108943" y="3640099"/>
              <a:ext cx="6520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6" name="54*20*E*Shape10AppSettings_">
              <a:hlinkClick r:id="" action="ppaction://macro?name=AddInterval"/>
              <a:extLst>
                <a:ext uri="{FF2B5EF4-FFF2-40B4-BE49-F238E27FC236}">
                  <a16:creationId xmlns:a16="http://schemas.microsoft.com/office/drawing/2014/main" id="{8F69E52D-C5BD-1556-9FEB-BE2E650BAA1D}"/>
                </a:ext>
              </a:extLst>
            </p:cNvPr>
            <p:cNvSpPr/>
            <p:nvPr/>
          </p:nvSpPr>
          <p:spPr>
            <a:xfrm>
              <a:off x="7763977" y="3639904"/>
              <a:ext cx="68159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8" name="Shape11AppSettings_">
              <a:extLst>
                <a:ext uri="{FF2B5EF4-FFF2-40B4-BE49-F238E27FC236}">
                  <a16:creationId xmlns:a16="http://schemas.microsoft.com/office/drawing/2014/main" id="{1033B5EC-883B-9B6E-3D9F-F9057D7801A3}"/>
                </a:ext>
              </a:extLst>
            </p:cNvPr>
            <p:cNvSpPr txBox="1"/>
            <p:nvPr/>
          </p:nvSpPr>
          <p:spPr>
            <a:xfrm>
              <a:off x="4408123" y="3580723"/>
              <a:ext cx="2721497" cy="338554"/>
            </a:xfrm>
            <a:prstGeom prst="rect">
              <a:avLst/>
            </a:prstGeom>
            <a:noFill/>
          </p:spPr>
          <p:txBody>
            <a:bodyPr wrap="square" rtlCol="0">
              <a:spAutoFit/>
            </a:bodyPr>
            <a:lstStyle/>
            <a:p>
              <a:r>
                <a:rPr lang="et-EE" sz="1600" dirty="0">
                  <a:latin typeface="Candara" panose="020E0502030303020204" pitchFamily="34" charset="0"/>
                </a:rPr>
                <a:t>Autosave interval: 11 mins</a:t>
              </a:r>
            </a:p>
          </p:txBody>
        </p:sp>
        <p:sp>
          <p:nvSpPr>
            <p:cNvPr id="24" name="160*20*SE*Shape12AppSettings_">
              <a:hlinkClick r:id="" action="ppaction://macro?name=SavePresentation"/>
              <a:extLst>
                <a:ext uri="{FF2B5EF4-FFF2-40B4-BE49-F238E27FC236}">
                  <a16:creationId xmlns:a16="http://schemas.microsoft.com/office/drawing/2014/main" id="{73309C5E-CFBB-4F0B-BCC0-4EBA905BDF36}"/>
                </a:ext>
              </a:extLst>
            </p:cNvPr>
            <p:cNvSpPr>
              <a:spLocks/>
            </p:cNvSpPr>
            <p:nvPr/>
          </p:nvSpPr>
          <p:spPr>
            <a:xfrm>
              <a:off x="6567351" y="5667179"/>
              <a:ext cx="18939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434" name="MinimizeAppSettings_">
              <a:hlinkClick r:id="" action="ppaction://macro?name=MinimizeWindow"/>
              <a:extLst>
                <a:ext uri="{FF2B5EF4-FFF2-40B4-BE49-F238E27FC236}">
                  <a16:creationId xmlns:a16="http://schemas.microsoft.com/office/drawing/2014/main" id="{533F3DC6-58C5-6B73-E027-7E37BDCAB282}"/>
                </a:ext>
              </a:extLst>
            </p:cNvPr>
            <p:cNvSpPr/>
            <p:nvPr/>
          </p:nvSpPr>
          <p:spPr>
            <a:xfrm>
              <a:off x="7436532" y="2268858"/>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13" name="Shape21AppSettings_">
              <a:extLst>
                <a:ext uri="{FF2B5EF4-FFF2-40B4-BE49-F238E27FC236}">
                  <a16:creationId xmlns:a16="http://schemas.microsoft.com/office/drawing/2014/main" id="{2C50BC11-8635-DB5E-657D-83ED08F6AA17}"/>
                </a:ext>
              </a:extLst>
            </p:cNvPr>
            <p:cNvSpPr txBox="1"/>
            <p:nvPr/>
          </p:nvSpPr>
          <p:spPr>
            <a:xfrm>
              <a:off x="4421868" y="4031549"/>
              <a:ext cx="2459021" cy="338554"/>
            </a:xfrm>
            <a:prstGeom prst="rect">
              <a:avLst/>
            </a:prstGeom>
            <a:noFill/>
          </p:spPr>
          <p:txBody>
            <a:bodyPr wrap="square" rtlCol="0">
              <a:spAutoFit/>
            </a:bodyPr>
            <a:lstStyle/>
            <a:p>
              <a:r>
                <a:rPr lang="et-EE" sz="1600" dirty="0">
                  <a:latin typeface="Candara" panose="020E0502030303020204" pitchFamily="34" charset="0"/>
                </a:rPr>
                <a:t>Desktop background</a:t>
              </a:r>
            </a:p>
          </p:txBody>
        </p:sp>
        <p:sp>
          <p:nvSpPr>
            <p:cNvPr id="424" name="106*20*E*Shape14AppSettings_">
              <a:hlinkClick r:id="" action="ppaction://macro?name=ChangeBg"/>
              <a:extLst>
                <a:ext uri="{FF2B5EF4-FFF2-40B4-BE49-F238E27FC236}">
                  <a16:creationId xmlns:a16="http://schemas.microsoft.com/office/drawing/2014/main" id="{7C351B83-19A1-0C6D-5C6E-C02B08B7F723}"/>
                </a:ext>
              </a:extLst>
            </p:cNvPr>
            <p:cNvSpPr/>
            <p:nvPr/>
          </p:nvSpPr>
          <p:spPr>
            <a:xfrm>
              <a:off x="7097881" y="409894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5" name="Shape15AppSettings_">
              <a:extLst>
                <a:ext uri="{FF2B5EF4-FFF2-40B4-BE49-F238E27FC236}">
                  <a16:creationId xmlns:a16="http://schemas.microsoft.com/office/drawing/2014/main" id="{9DCA4E50-7B2B-A379-B543-11C3BD8B794E}"/>
                </a:ext>
              </a:extLst>
            </p:cNvPr>
            <p:cNvSpPr txBox="1"/>
            <p:nvPr/>
          </p:nvSpPr>
          <p:spPr>
            <a:xfrm>
              <a:off x="4393664" y="3107261"/>
              <a:ext cx="2721497" cy="338554"/>
            </a:xfrm>
            <a:prstGeom prst="rect">
              <a:avLst/>
            </a:prstGeom>
            <a:noFill/>
          </p:spPr>
          <p:txBody>
            <a:bodyPr wrap="square" rtlCol="0">
              <a:spAutoFit/>
            </a:bodyPr>
            <a:lstStyle/>
            <a:p>
              <a:r>
                <a:rPr lang="et-EE" sz="1600" dirty="0">
                  <a:latin typeface="Candara" panose="020E0502030303020204" pitchFamily="34" charset="0"/>
                </a:rPr>
                <a:t>Color scheme</a:t>
              </a:r>
            </a:p>
          </p:txBody>
        </p:sp>
        <p:sp>
          <p:nvSpPr>
            <p:cNvPr id="445" name="Shape16AppSettings_">
              <a:extLst>
                <a:ext uri="{FF2B5EF4-FFF2-40B4-BE49-F238E27FC236}">
                  <a16:creationId xmlns:a16="http://schemas.microsoft.com/office/drawing/2014/main" id="{D4DA8DDB-E565-745A-BE67-D8386588FD0B}"/>
                </a:ext>
              </a:extLst>
            </p:cNvPr>
            <p:cNvSpPr txBox="1"/>
            <p:nvPr/>
          </p:nvSpPr>
          <p:spPr>
            <a:xfrm>
              <a:off x="4400698" y="2665455"/>
              <a:ext cx="2721497" cy="338554"/>
            </a:xfrm>
            <a:prstGeom prst="rect">
              <a:avLst/>
            </a:prstGeom>
            <a:noFill/>
          </p:spPr>
          <p:txBody>
            <a:bodyPr wrap="square" rtlCol="0">
              <a:spAutoFit/>
            </a:bodyPr>
            <a:lstStyle/>
            <a:p>
              <a:r>
                <a:rPr lang="et-EE" sz="1600" dirty="0">
                  <a:latin typeface="Candara" panose="020E0502030303020204" pitchFamily="34" charset="0"/>
                </a:rPr>
                <a:t>Debug mode</a:t>
              </a:r>
            </a:p>
          </p:txBody>
        </p:sp>
        <p:sp>
          <p:nvSpPr>
            <p:cNvPr id="446" name="Shape17AppSettings_">
              <a:extLst>
                <a:ext uri="{FF2B5EF4-FFF2-40B4-BE49-F238E27FC236}">
                  <a16:creationId xmlns:a16="http://schemas.microsoft.com/office/drawing/2014/main" id="{66CC242F-2EF2-E869-88A7-378AE09BE81B}"/>
                </a:ext>
              </a:extLst>
            </p:cNvPr>
            <p:cNvSpPr txBox="1"/>
            <p:nvPr/>
          </p:nvSpPr>
          <p:spPr>
            <a:xfrm>
              <a:off x="4419449" y="4450682"/>
              <a:ext cx="2459021" cy="338554"/>
            </a:xfrm>
            <a:prstGeom prst="rect">
              <a:avLst/>
            </a:prstGeom>
            <a:noFill/>
          </p:spPr>
          <p:txBody>
            <a:bodyPr wrap="square" rtlCol="0">
              <a:spAutoFit/>
            </a:bodyPr>
            <a:lstStyle/>
            <a:p>
              <a:r>
                <a:rPr lang="et-EE" sz="1600" dirty="0">
                  <a:latin typeface="Candara" panose="020E0502030303020204" pitchFamily="34" charset="0"/>
                </a:rPr>
                <a:t>Autologin active</a:t>
              </a:r>
            </a:p>
          </p:txBody>
        </p:sp>
        <p:sp>
          <p:nvSpPr>
            <p:cNvPr id="447" name="106*20*E*Shape18AppSettings_">
              <a:hlinkClick r:id="" action="ppaction://macro?name=EnableDisableAutologin"/>
              <a:extLst>
                <a:ext uri="{FF2B5EF4-FFF2-40B4-BE49-F238E27FC236}">
                  <a16:creationId xmlns:a16="http://schemas.microsoft.com/office/drawing/2014/main" id="{9294CA14-B597-3FEE-406E-B1A8C1902290}"/>
                </a:ext>
              </a:extLst>
            </p:cNvPr>
            <p:cNvSpPr/>
            <p:nvPr/>
          </p:nvSpPr>
          <p:spPr>
            <a:xfrm>
              <a:off x="7092759" y="4517205"/>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448" name="Shape19AppSettings_">
              <a:extLst>
                <a:ext uri="{FF2B5EF4-FFF2-40B4-BE49-F238E27FC236}">
                  <a16:creationId xmlns:a16="http://schemas.microsoft.com/office/drawing/2014/main" id="{FEB4ADDB-A034-2544-7A38-7C9385D92C89}"/>
                </a:ext>
              </a:extLst>
            </p:cNvPr>
            <p:cNvSpPr txBox="1"/>
            <p:nvPr/>
          </p:nvSpPr>
          <p:spPr>
            <a:xfrm>
              <a:off x="4437003" y="4854067"/>
              <a:ext cx="2459021" cy="338554"/>
            </a:xfrm>
            <a:prstGeom prst="rect">
              <a:avLst/>
            </a:prstGeom>
            <a:noFill/>
          </p:spPr>
          <p:txBody>
            <a:bodyPr wrap="square" rtlCol="0">
              <a:spAutoFit/>
            </a:bodyPr>
            <a:lstStyle/>
            <a:p>
              <a:r>
                <a:rPr lang="en-US" sz="1600">
                  <a:latin typeface="Candara" panose="020E0502030303020204" pitchFamily="34" charset="0"/>
                </a:rPr>
                <a:t>No password set</a:t>
              </a:r>
              <a:endParaRPr lang="et-EE" sz="1600" dirty="0">
                <a:latin typeface="Candara" panose="020E0502030303020204" pitchFamily="34" charset="0"/>
              </a:endParaRPr>
            </a:p>
          </p:txBody>
        </p:sp>
        <p:sp>
          <p:nvSpPr>
            <p:cNvPr id="449" name="106*20*E*Shape20AppSettings_">
              <a:hlinkClick r:id="rId2" action="ppaction://hlinksldjump"/>
              <a:extLst>
                <a:ext uri="{FF2B5EF4-FFF2-40B4-BE49-F238E27FC236}">
                  <a16:creationId xmlns:a16="http://schemas.microsoft.com/office/drawing/2014/main" id="{34C01F6A-093D-76E8-5E1D-20154F9B1D53}"/>
                </a:ext>
              </a:extLst>
            </p:cNvPr>
            <p:cNvSpPr/>
            <p:nvPr/>
          </p:nvSpPr>
          <p:spPr>
            <a:xfrm>
              <a:off x="7084040" y="4914471"/>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Set</a:t>
              </a:r>
              <a:endParaRPr lang="et-EE" sz="1600" dirty="0">
                <a:latin typeface="Candara" panose="020E0502030303020204" pitchFamily="34" charset="0"/>
              </a:endParaRPr>
            </a:p>
          </p:txBody>
        </p:sp>
        <p:sp>
          <p:nvSpPr>
            <p:cNvPr id="450" name="160*20*SE*Shape22AppSettings_">
              <a:hlinkClick r:id="rId3" action="ppaction://hlinksldjump"/>
              <a:extLst>
                <a:ext uri="{FF2B5EF4-FFF2-40B4-BE49-F238E27FC236}">
                  <a16:creationId xmlns:a16="http://schemas.microsoft.com/office/drawing/2014/main" id="{0BA4F1E1-F547-B751-FA4A-0F6DF5FE220B}"/>
                </a:ext>
              </a:extLst>
            </p:cNvPr>
            <p:cNvSpPr/>
            <p:nvPr/>
          </p:nvSpPr>
          <p:spPr>
            <a:xfrm>
              <a:off x="6562845" y="5307121"/>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451" name="141*20*SW*Shape23AppSettings_">
              <a:hlinkClick r:id="" action="ppaction://macro?name=DelUser"/>
              <a:extLst>
                <a:ext uri="{FF2B5EF4-FFF2-40B4-BE49-F238E27FC236}">
                  <a16:creationId xmlns:a16="http://schemas.microsoft.com/office/drawing/2014/main" id="{1428DC25-EB00-9500-82C1-1B6C45738632}"/>
                </a:ext>
              </a:extLst>
            </p:cNvPr>
            <p:cNvSpPr/>
            <p:nvPr/>
          </p:nvSpPr>
          <p:spPr>
            <a:xfrm>
              <a:off x="4437004" y="5317061"/>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grpSp>
      <p:grpSp>
        <p:nvGrpSpPr>
          <p:cNvPr id="503" name="App3D">
            <a:extLst>
              <a:ext uri="{FF2B5EF4-FFF2-40B4-BE49-F238E27FC236}">
                <a16:creationId xmlns:a16="http://schemas.microsoft.com/office/drawing/2014/main" id="{68FCA06D-F779-2C12-7DCB-C6DB722626F1}"/>
              </a:ext>
            </a:extLst>
          </p:cNvPr>
          <p:cNvGrpSpPr/>
          <p:nvPr/>
        </p:nvGrpSpPr>
        <p:grpSpPr>
          <a:xfrm>
            <a:off x="3787653" y="1843561"/>
            <a:ext cx="4616695" cy="3170879"/>
            <a:chOff x="4803524" y="2762706"/>
            <a:chExt cx="4616695" cy="3170879"/>
          </a:xfrm>
        </p:grpSpPr>
        <p:sp>
          <p:nvSpPr>
            <p:cNvPr id="475" name="WindowFrameApp3D_">
              <a:extLst>
                <a:ext uri="{FF2B5EF4-FFF2-40B4-BE49-F238E27FC236}">
                  <a16:creationId xmlns:a16="http://schemas.microsoft.com/office/drawing/2014/main" id="{ADF8A738-0901-D88B-1F49-5DF9EAB2EF4E}"/>
                </a:ext>
              </a:extLst>
            </p:cNvPr>
            <p:cNvSpPr/>
            <p:nvPr/>
          </p:nvSpPr>
          <p:spPr>
            <a:xfrm>
              <a:off x="4803524" y="2762737"/>
              <a:ext cx="4615916" cy="3170848"/>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76" name="WindowApp3D_">
              <a:extLst>
                <a:ext uri="{FF2B5EF4-FFF2-40B4-BE49-F238E27FC236}">
                  <a16:creationId xmlns:a16="http://schemas.microsoft.com/office/drawing/2014/main" id="{BCB2684D-3DB0-32E7-B4A3-6446F31F3FF1}"/>
                </a:ext>
              </a:extLst>
            </p:cNvPr>
            <p:cNvSpPr/>
            <p:nvPr/>
          </p:nvSpPr>
          <p:spPr>
            <a:xfrm>
              <a:off x="4890418" y="3054315"/>
              <a:ext cx="4412232" cy="2791347"/>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477" name="WindowTitleApp3D_">
              <a:hlinkHover r:id="" action="ppaction://macro?name=MovableWindow"/>
              <a:extLst>
                <a:ext uri="{FF2B5EF4-FFF2-40B4-BE49-F238E27FC236}">
                  <a16:creationId xmlns:a16="http://schemas.microsoft.com/office/drawing/2014/main" id="{5898085D-F009-8966-1EC7-B6FBFDE4B8F7}"/>
                </a:ext>
              </a:extLst>
            </p:cNvPr>
            <p:cNvSpPr txBox="1"/>
            <p:nvPr/>
          </p:nvSpPr>
          <p:spPr>
            <a:xfrm>
              <a:off x="4890418" y="2772200"/>
              <a:ext cx="3279905" cy="276999"/>
            </a:xfrm>
            <a:prstGeom prst="rect">
              <a:avLst/>
            </a:prstGeom>
            <a:noFill/>
          </p:spPr>
          <p:txBody>
            <a:bodyPr wrap="square" rtlCol="0">
              <a:spAutoFit/>
            </a:bodyPr>
            <a:lstStyle/>
            <a:p>
              <a:r>
                <a:rPr lang="et-EE" sz="1200" dirty="0">
                  <a:solidFill>
                    <a:prstClr val="white"/>
                  </a:solidFill>
                  <a:latin typeface="+mj-lt"/>
                </a:rPr>
                <a:t>3D Rotate</a:t>
              </a:r>
            </a:p>
          </p:txBody>
        </p:sp>
        <p:sp>
          <p:nvSpPr>
            <p:cNvPr id="478" name="CloseApp3D_">
              <a:hlinkClick r:id="" action="ppaction://macro?name=CloseWindow"/>
              <a:extLst>
                <a:ext uri="{FF2B5EF4-FFF2-40B4-BE49-F238E27FC236}">
                  <a16:creationId xmlns:a16="http://schemas.microsoft.com/office/drawing/2014/main" id="{FD723240-E790-F33E-3810-6919968BF81E}"/>
                </a:ext>
              </a:extLst>
            </p:cNvPr>
            <p:cNvSpPr/>
            <p:nvPr/>
          </p:nvSpPr>
          <p:spPr>
            <a:xfrm>
              <a:off x="8742079" y="2762737"/>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79" name="HandleApp3D_">
              <a:hlinkHover r:id="" action="ppaction://macro?name=ResizingWindow"/>
              <a:extLst>
                <a:ext uri="{FF2B5EF4-FFF2-40B4-BE49-F238E27FC236}">
                  <a16:creationId xmlns:a16="http://schemas.microsoft.com/office/drawing/2014/main" id="{ED398F11-99B4-01D9-AC38-C6F34A1BD90F}"/>
                </a:ext>
              </a:extLst>
            </p:cNvPr>
            <p:cNvSpPr/>
            <p:nvPr/>
          </p:nvSpPr>
          <p:spPr>
            <a:xfrm>
              <a:off x="9312851" y="581920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0" name="Shape6App3D_">
              <a:hlinkClick r:id="" action="ppaction://macro?name=RotXSub"/>
              <a:extLst>
                <a:ext uri="{FF2B5EF4-FFF2-40B4-BE49-F238E27FC236}">
                  <a16:creationId xmlns:a16="http://schemas.microsoft.com/office/drawing/2014/main" id="{F38BAF63-72C7-30B7-66DB-A21E1CE2857B}"/>
                </a:ext>
              </a:extLst>
            </p:cNvPr>
            <p:cNvSpPr/>
            <p:nvPr/>
          </p:nvSpPr>
          <p:spPr>
            <a:xfrm>
              <a:off x="5111117" y="5411931"/>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481" name="Shape7App3D_">
              <a:hlinkClick r:id="" action="ppaction://macro?name=RotXAdd"/>
              <a:extLst>
                <a:ext uri="{FF2B5EF4-FFF2-40B4-BE49-F238E27FC236}">
                  <a16:creationId xmlns:a16="http://schemas.microsoft.com/office/drawing/2014/main" id="{22B5C915-10F8-2ED2-A28E-E1FFAE4C242A}"/>
                </a:ext>
              </a:extLst>
            </p:cNvPr>
            <p:cNvSpPr/>
            <p:nvPr/>
          </p:nvSpPr>
          <p:spPr>
            <a:xfrm>
              <a:off x="5111117" y="5033661"/>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482" name="Shape8App3D_">
              <a:hlinkClick r:id="" action="ppaction://macro?name=RotYAdd"/>
              <a:extLst>
                <a:ext uri="{FF2B5EF4-FFF2-40B4-BE49-F238E27FC236}">
                  <a16:creationId xmlns:a16="http://schemas.microsoft.com/office/drawing/2014/main" id="{A0EF6004-8442-D9CE-0F1C-FE7D947138B9}"/>
                </a:ext>
              </a:extLst>
            </p:cNvPr>
            <p:cNvSpPr/>
            <p:nvPr/>
          </p:nvSpPr>
          <p:spPr>
            <a:xfrm>
              <a:off x="6461178" y="503366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483" name="Shape9App3D_">
              <a:hlinkClick r:id="" action="ppaction://macro?name=RotYSub"/>
              <a:extLst>
                <a:ext uri="{FF2B5EF4-FFF2-40B4-BE49-F238E27FC236}">
                  <a16:creationId xmlns:a16="http://schemas.microsoft.com/office/drawing/2014/main" id="{8E0BE42E-F81F-E3FE-ACD5-DEB27708558E}"/>
                </a:ext>
              </a:extLst>
            </p:cNvPr>
            <p:cNvSpPr/>
            <p:nvPr/>
          </p:nvSpPr>
          <p:spPr>
            <a:xfrm>
              <a:off x="6471207" y="541193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486" name="MinimizeApp3D_">
              <a:hlinkClick r:id="" action="ppaction://macro?name=MinimizeWindow"/>
              <a:extLst>
                <a:ext uri="{FF2B5EF4-FFF2-40B4-BE49-F238E27FC236}">
                  <a16:creationId xmlns:a16="http://schemas.microsoft.com/office/drawing/2014/main" id="{36B6D6E8-32B7-B28C-A9E0-B57E6057C012}"/>
                </a:ext>
              </a:extLst>
            </p:cNvPr>
            <p:cNvSpPr/>
            <p:nvPr/>
          </p:nvSpPr>
          <p:spPr>
            <a:xfrm>
              <a:off x="8183776" y="2762706"/>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7" name="Shape10App3D_">
              <a:hlinkClick r:id="" action="ppaction://macro?name=RotZAdd"/>
              <a:extLst>
                <a:ext uri="{FF2B5EF4-FFF2-40B4-BE49-F238E27FC236}">
                  <a16:creationId xmlns:a16="http://schemas.microsoft.com/office/drawing/2014/main" id="{63019CEF-BC82-6CAA-1AC6-84E5405A79A9}"/>
                </a:ext>
              </a:extLst>
            </p:cNvPr>
            <p:cNvSpPr/>
            <p:nvPr/>
          </p:nvSpPr>
          <p:spPr>
            <a:xfrm>
              <a:off x="7841961" y="503309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488" name="Shape11App3D_">
              <a:hlinkClick r:id="" action="ppaction://macro?name=RotZSub"/>
              <a:extLst>
                <a:ext uri="{FF2B5EF4-FFF2-40B4-BE49-F238E27FC236}">
                  <a16:creationId xmlns:a16="http://schemas.microsoft.com/office/drawing/2014/main" id="{2226BC92-CE21-A635-86C3-9812D0A6A9D5}"/>
                </a:ext>
              </a:extLst>
            </p:cNvPr>
            <p:cNvSpPr/>
            <p:nvPr/>
          </p:nvSpPr>
          <p:spPr>
            <a:xfrm>
              <a:off x="7851990" y="541136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489" name="Shape2App3D_">
              <a:extLst>
                <a:ext uri="{FF2B5EF4-FFF2-40B4-BE49-F238E27FC236}">
                  <a16:creationId xmlns:a16="http://schemas.microsoft.com/office/drawing/2014/main" id="{23A512DB-A16A-07A0-2B1D-D3641A9A337B}"/>
                </a:ext>
              </a:extLst>
            </p:cNvPr>
            <p:cNvSpPr/>
            <p:nvPr/>
          </p:nvSpPr>
          <p:spPr>
            <a:xfrm>
              <a:off x="6426151" y="3338153"/>
              <a:ext cx="1420618" cy="145953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scene3d>
              <a:camera prst="orthographicFront">
                <a:rot lat="0" lon="0" rev="0"/>
              </a:camera>
              <a:lightRig rig="contrasting" dir="t"/>
            </a:scene3d>
            <a:sp3d prstMaterial="matte">
              <a:bevelT/>
              <a:bevelB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grpSp>
        <p:nvGrpSpPr>
          <p:cNvPr id="491" name="AppTaskmgr">
            <a:extLst>
              <a:ext uri="{FF2B5EF4-FFF2-40B4-BE49-F238E27FC236}">
                <a16:creationId xmlns:a16="http://schemas.microsoft.com/office/drawing/2014/main" id="{7A022D00-5DF4-FC71-F50A-1FCE0F7CD5A7}"/>
              </a:ext>
            </a:extLst>
          </p:cNvPr>
          <p:cNvGrpSpPr/>
          <p:nvPr/>
        </p:nvGrpSpPr>
        <p:grpSpPr>
          <a:xfrm>
            <a:off x="3889777" y="1451626"/>
            <a:ext cx="4412446" cy="3954748"/>
            <a:chOff x="3889777" y="1451626"/>
            <a:chExt cx="4412446" cy="3954748"/>
          </a:xfrm>
        </p:grpSpPr>
        <p:sp>
          <p:nvSpPr>
            <p:cNvPr id="492" name="WindowFrameAppTaskmgr_">
              <a:extLst>
                <a:ext uri="{FF2B5EF4-FFF2-40B4-BE49-F238E27FC236}">
                  <a16:creationId xmlns:a16="http://schemas.microsoft.com/office/drawing/2014/main" id="{65057595-C0EB-79C7-554D-0DB73AEE0277}"/>
                </a:ext>
              </a:extLst>
            </p:cNvPr>
            <p:cNvSpPr/>
            <p:nvPr/>
          </p:nvSpPr>
          <p:spPr>
            <a:xfrm>
              <a:off x="3889777" y="1458653"/>
              <a:ext cx="4406899" cy="3947721"/>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3" name="WindowAppTaskmgr_">
              <a:extLst>
                <a:ext uri="{FF2B5EF4-FFF2-40B4-BE49-F238E27FC236}">
                  <a16:creationId xmlns:a16="http://schemas.microsoft.com/office/drawing/2014/main" id="{DE944B6F-D8C1-7C4F-04BA-68BB784C01D0}"/>
                </a:ext>
              </a:extLst>
            </p:cNvPr>
            <p:cNvSpPr/>
            <p:nvPr/>
          </p:nvSpPr>
          <p:spPr>
            <a:xfrm>
              <a:off x="3976672" y="1750231"/>
              <a:ext cx="4191644" cy="3546101"/>
            </a:xfrm>
            <a:prstGeom prst="rect">
              <a:avLst/>
            </a:prstGeom>
            <a:solidFill>
              <a:schemeClr val="bg1"/>
            </a:solidFill>
            <a:ln w="19050" cap="rnd" cmpd="sng" algn="ctr">
              <a:noFill/>
              <a:prstDash val="solid"/>
            </a:ln>
            <a:effectLst/>
          </p:spPr>
          <p:txBody>
            <a:bodyPr vert="horz" lIns="144000" bIns="180000" rtlCol="0" anchor="b"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Light" panose="020E0502030303020204" pitchFamily="34" charset="0"/>
                </a:rPr>
                <a:t>Click on the </a:t>
              </a:r>
              <a:r>
                <a:rPr kumimoji="0" lang="et-EE" sz="1200" b="0" i="0" u="none" strike="noStrike" kern="0" cap="none" spc="0" normalizeH="0" baseline="0" noProof="0" dirty="0" err="1">
                  <a:ln w="38100">
                    <a:noFill/>
                  </a:ln>
                  <a:effectLst/>
                  <a:uLnTx/>
                  <a:uFillTx/>
                  <a:latin typeface="Candara Light" panose="020E0502030303020204" pitchFamily="34" charset="0"/>
                </a:rPr>
                <a:t>application</a:t>
              </a:r>
              <a:r>
                <a:rPr kumimoji="0" lang="et-EE" sz="1200" b="0" i="0" u="none" strike="noStrike" kern="0" cap="none" spc="0" normalizeH="0" baseline="0" noProof="0" dirty="0">
                  <a:ln w="38100">
                    <a:noFill/>
                  </a:ln>
                  <a:effectLst/>
                  <a:uLnTx/>
                  <a:uFillTx/>
                  <a:latin typeface="Candara Light" panose="020E0502030303020204" pitchFamily="34" charset="0"/>
                </a:rPr>
                <a:t> name to kill it</a:t>
              </a:r>
            </a:p>
          </p:txBody>
        </p:sp>
        <p:sp>
          <p:nvSpPr>
            <p:cNvPr id="494" name="WindowTitleAppTaskmgr_">
              <a:hlinkHover r:id="" action="ppaction://macro?name=MovableWindow"/>
              <a:extLst>
                <a:ext uri="{FF2B5EF4-FFF2-40B4-BE49-F238E27FC236}">
                  <a16:creationId xmlns:a16="http://schemas.microsoft.com/office/drawing/2014/main" id="{0493894F-0464-3DF2-1CCF-E8DA00BA562A}"/>
                </a:ext>
              </a:extLst>
            </p:cNvPr>
            <p:cNvSpPr txBox="1"/>
            <p:nvPr/>
          </p:nvSpPr>
          <p:spPr>
            <a:xfrm>
              <a:off x="3976673" y="1459151"/>
              <a:ext cx="3063428"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Task list</a:t>
              </a:r>
            </a:p>
          </p:txBody>
        </p:sp>
        <p:sp>
          <p:nvSpPr>
            <p:cNvPr id="495" name="CloseAppTaskmgr_">
              <a:hlinkClick r:id="" action="ppaction://macro?name=CloseWindow"/>
              <a:extLst>
                <a:ext uri="{FF2B5EF4-FFF2-40B4-BE49-F238E27FC236}">
                  <a16:creationId xmlns:a16="http://schemas.microsoft.com/office/drawing/2014/main" id="{404EFCD6-98A3-62CD-04E4-0D3B4678FC4E}"/>
                </a:ext>
              </a:extLst>
            </p:cNvPr>
            <p:cNvSpPr/>
            <p:nvPr/>
          </p:nvSpPr>
          <p:spPr>
            <a:xfrm>
              <a:off x="7613007" y="1453215"/>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96" name="HandleAppTaskmgr_">
              <a:hlinkHover r:id="" action="ppaction://macro?name=ResizingWindow"/>
              <a:extLst>
                <a:ext uri="{FF2B5EF4-FFF2-40B4-BE49-F238E27FC236}">
                  <a16:creationId xmlns:a16="http://schemas.microsoft.com/office/drawing/2014/main" id="{24925295-B6D8-66D6-2EAA-96ACE7762652}"/>
                </a:ext>
              </a:extLst>
            </p:cNvPr>
            <p:cNvSpPr/>
            <p:nvPr/>
          </p:nvSpPr>
          <p:spPr>
            <a:xfrm>
              <a:off x="8194855" y="529633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7" name="MinimizeAppTaskmgr_">
              <a:hlinkClick r:id="" action="ppaction://macro?name=MinimizeWindow"/>
              <a:extLst>
                <a:ext uri="{FF2B5EF4-FFF2-40B4-BE49-F238E27FC236}">
                  <a16:creationId xmlns:a16="http://schemas.microsoft.com/office/drawing/2014/main" id="{C7359FB4-C6AC-BB40-F3AA-63C73EC21B03}"/>
                </a:ext>
              </a:extLst>
            </p:cNvPr>
            <p:cNvSpPr/>
            <p:nvPr/>
          </p:nvSpPr>
          <p:spPr>
            <a:xfrm>
              <a:off x="7052475" y="1451626"/>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8" name="Shape6AppTaskmgr_">
              <a:hlinkClick r:id="" action="ppaction://macro?name=TaskmgrRefresh"/>
              <a:extLst>
                <a:ext uri="{FF2B5EF4-FFF2-40B4-BE49-F238E27FC236}">
                  <a16:creationId xmlns:a16="http://schemas.microsoft.com/office/drawing/2014/main" id="{AD3910E5-D706-87A8-69A0-D7D5B5E5CCA0}"/>
                </a:ext>
              </a:extLst>
            </p:cNvPr>
            <p:cNvSpPr/>
            <p:nvPr/>
          </p:nvSpPr>
          <p:spPr>
            <a:xfrm>
              <a:off x="6842436" y="489633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Refresh</a:t>
              </a:r>
            </a:p>
          </p:txBody>
        </p:sp>
        <p:sp>
          <p:nvSpPr>
            <p:cNvPr id="499" name="Proc1AppTaskmgr_">
              <a:extLst>
                <a:ext uri="{FF2B5EF4-FFF2-40B4-BE49-F238E27FC236}">
                  <a16:creationId xmlns:a16="http://schemas.microsoft.com/office/drawing/2014/main" id="{72079DA6-5238-3C3F-EFB5-1F3C4A3422EE}"/>
                </a:ext>
              </a:extLst>
            </p:cNvPr>
            <p:cNvSpPr/>
            <p:nvPr/>
          </p:nvSpPr>
          <p:spPr>
            <a:xfrm>
              <a:off x="3976672" y="175139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0" name="Proc2AppTaskmgr_">
              <a:extLst>
                <a:ext uri="{FF2B5EF4-FFF2-40B4-BE49-F238E27FC236}">
                  <a16:creationId xmlns:a16="http://schemas.microsoft.com/office/drawing/2014/main" id="{6ECA830A-B7F0-FFB3-B66C-DF0F45BFB110}"/>
                </a:ext>
              </a:extLst>
            </p:cNvPr>
            <p:cNvSpPr/>
            <p:nvPr/>
          </p:nvSpPr>
          <p:spPr>
            <a:xfrm>
              <a:off x="3976672" y="202681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1" name="Proc3AppTaskmgr_">
              <a:extLst>
                <a:ext uri="{FF2B5EF4-FFF2-40B4-BE49-F238E27FC236}">
                  <a16:creationId xmlns:a16="http://schemas.microsoft.com/office/drawing/2014/main" id="{673080AD-05C0-6EEB-3A2C-7AE5672CA516}"/>
                </a:ext>
              </a:extLst>
            </p:cNvPr>
            <p:cNvSpPr/>
            <p:nvPr/>
          </p:nvSpPr>
          <p:spPr>
            <a:xfrm>
              <a:off x="3976672" y="229577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2" name="Proc4AppTaskmgr_">
              <a:extLst>
                <a:ext uri="{FF2B5EF4-FFF2-40B4-BE49-F238E27FC236}">
                  <a16:creationId xmlns:a16="http://schemas.microsoft.com/office/drawing/2014/main" id="{D3091E5C-BF3A-19A2-F9FA-BCC25DFC6411}"/>
                </a:ext>
              </a:extLst>
            </p:cNvPr>
            <p:cNvSpPr/>
            <p:nvPr/>
          </p:nvSpPr>
          <p:spPr>
            <a:xfrm>
              <a:off x="3976672" y="257120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4" name="Proc5AppTaskmgr_">
              <a:extLst>
                <a:ext uri="{FF2B5EF4-FFF2-40B4-BE49-F238E27FC236}">
                  <a16:creationId xmlns:a16="http://schemas.microsoft.com/office/drawing/2014/main" id="{4D1AABD7-366B-4C3F-9071-D8A8F6CBD981}"/>
                </a:ext>
              </a:extLst>
            </p:cNvPr>
            <p:cNvSpPr/>
            <p:nvPr/>
          </p:nvSpPr>
          <p:spPr>
            <a:xfrm>
              <a:off x="3976672" y="284016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5" name="Proc6AppTaskmgr_">
              <a:extLst>
                <a:ext uri="{FF2B5EF4-FFF2-40B4-BE49-F238E27FC236}">
                  <a16:creationId xmlns:a16="http://schemas.microsoft.com/office/drawing/2014/main" id="{A7CDA565-28BC-77C4-0DBA-E07F9C49E7B0}"/>
                </a:ext>
              </a:extLst>
            </p:cNvPr>
            <p:cNvSpPr/>
            <p:nvPr/>
          </p:nvSpPr>
          <p:spPr>
            <a:xfrm>
              <a:off x="3976672" y="311558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6" name="Proc7AppTaskmgr_">
              <a:extLst>
                <a:ext uri="{FF2B5EF4-FFF2-40B4-BE49-F238E27FC236}">
                  <a16:creationId xmlns:a16="http://schemas.microsoft.com/office/drawing/2014/main" id="{D99B61C2-9D67-EE2E-2620-EE9D065C0F9C}"/>
                </a:ext>
              </a:extLst>
            </p:cNvPr>
            <p:cNvSpPr/>
            <p:nvPr/>
          </p:nvSpPr>
          <p:spPr>
            <a:xfrm>
              <a:off x="3976672" y="338454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7" name="Proc8AppTaskmgr_">
              <a:extLst>
                <a:ext uri="{FF2B5EF4-FFF2-40B4-BE49-F238E27FC236}">
                  <a16:creationId xmlns:a16="http://schemas.microsoft.com/office/drawing/2014/main" id="{A638410F-2F33-AF74-39FA-7BE530AF0D2C}"/>
                </a:ext>
              </a:extLst>
            </p:cNvPr>
            <p:cNvSpPr/>
            <p:nvPr/>
          </p:nvSpPr>
          <p:spPr>
            <a:xfrm>
              <a:off x="3976672" y="3659974"/>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8" name="Proc9AppTaskmgr_">
              <a:extLst>
                <a:ext uri="{FF2B5EF4-FFF2-40B4-BE49-F238E27FC236}">
                  <a16:creationId xmlns:a16="http://schemas.microsoft.com/office/drawing/2014/main" id="{6A8D36E2-4147-4B12-7D1E-1A408C495989}"/>
                </a:ext>
              </a:extLst>
            </p:cNvPr>
            <p:cNvSpPr/>
            <p:nvPr/>
          </p:nvSpPr>
          <p:spPr>
            <a:xfrm>
              <a:off x="3976672" y="394149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9" name="Proc10AppTaskmgr_">
              <a:extLst>
                <a:ext uri="{FF2B5EF4-FFF2-40B4-BE49-F238E27FC236}">
                  <a16:creationId xmlns:a16="http://schemas.microsoft.com/office/drawing/2014/main" id="{BF0E3DCA-A954-2016-9841-C51A78F3E4D2}"/>
                </a:ext>
              </a:extLst>
            </p:cNvPr>
            <p:cNvSpPr/>
            <p:nvPr/>
          </p:nvSpPr>
          <p:spPr>
            <a:xfrm>
              <a:off x="3976672" y="422204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grpSp>
      <p:grpSp>
        <p:nvGrpSpPr>
          <p:cNvPr id="29681" name="AppInputBox">
            <a:extLst>
              <a:ext uri="{FF2B5EF4-FFF2-40B4-BE49-F238E27FC236}">
                <a16:creationId xmlns:a16="http://schemas.microsoft.com/office/drawing/2014/main" id="{F7F75695-7A08-40C6-F297-BF829365CCC0}"/>
              </a:ext>
            </a:extLst>
          </p:cNvPr>
          <p:cNvGrpSpPr/>
          <p:nvPr/>
        </p:nvGrpSpPr>
        <p:grpSpPr>
          <a:xfrm>
            <a:off x="3892550" y="2223845"/>
            <a:ext cx="4406899" cy="1820254"/>
            <a:chOff x="3892550" y="2223845"/>
            <a:chExt cx="4406899" cy="1820254"/>
          </a:xfrm>
        </p:grpSpPr>
        <p:sp>
          <p:nvSpPr>
            <p:cNvPr id="29682" name="WindowFrameAppInputBox_">
              <a:extLst>
                <a:ext uri="{FF2B5EF4-FFF2-40B4-BE49-F238E27FC236}">
                  <a16:creationId xmlns:a16="http://schemas.microsoft.com/office/drawing/2014/main" id="{0B079D61-2EFE-59A7-E954-77730C5E47D0}"/>
                </a:ext>
              </a:extLst>
            </p:cNvPr>
            <p:cNvSpPr/>
            <p:nvPr/>
          </p:nvSpPr>
          <p:spPr>
            <a:xfrm>
              <a:off x="3892550" y="2223845"/>
              <a:ext cx="4406899" cy="1820254"/>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9683" name="WindowAppInputBox_">
              <a:extLst>
                <a:ext uri="{FF2B5EF4-FFF2-40B4-BE49-F238E27FC236}">
                  <a16:creationId xmlns:a16="http://schemas.microsoft.com/office/drawing/2014/main" id="{8B70CCD3-47F7-EEF3-D5D5-CA80C2D050CE}"/>
                </a:ext>
              </a:extLst>
            </p:cNvPr>
            <p:cNvSpPr/>
            <p:nvPr/>
          </p:nvSpPr>
          <p:spPr>
            <a:xfrm>
              <a:off x="3979445" y="2515424"/>
              <a:ext cx="4191644" cy="1396700"/>
            </a:xfrm>
            <a:prstGeom prst="rect">
              <a:avLst/>
            </a:prstGeom>
            <a:solidFill>
              <a:schemeClr val="bg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Enter a new name for 'BootlogoSplash.3d'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29684" name="WindowTitleAppInputBox_">
              <a:hlinkHover r:id="" action="ppaction://macro?name=MovableWindow"/>
              <a:extLst>
                <a:ext uri="{FF2B5EF4-FFF2-40B4-BE49-F238E27FC236}">
                  <a16:creationId xmlns:a16="http://schemas.microsoft.com/office/drawing/2014/main" id="{82D11E69-50E0-1E06-A07A-F41881798604}"/>
                </a:ext>
              </a:extLst>
            </p:cNvPr>
            <p:cNvSpPr txBox="1"/>
            <p:nvPr/>
          </p:nvSpPr>
          <p:spPr>
            <a:xfrm>
              <a:off x="3979445" y="2224343"/>
              <a:ext cx="3617464" cy="276999"/>
            </a:xfrm>
            <a:prstGeom prst="rect">
              <a:avLst/>
            </a:prstGeom>
            <a:noFill/>
          </p:spPr>
          <p:txBody>
            <a:bodyPr wrap="square" rtlCol="0">
              <a:spAutoFit/>
            </a:bodyPr>
            <a:lstStyle/>
            <a:p>
              <a:r>
                <a:rPr lang="et-EE" sz="1200">
                  <a:solidFill>
                    <a:prstClr val="white"/>
                  </a:solidFill>
                  <a:latin typeface="+mj-lt"/>
                </a:rPr>
                <a:t>Files</a:t>
              </a:r>
              <a:endParaRPr lang="et-EE" sz="1200" dirty="0">
                <a:solidFill>
                  <a:prstClr val="white"/>
                </a:solidFill>
                <a:latin typeface="+mj-lt"/>
              </a:endParaRPr>
            </a:p>
          </p:txBody>
        </p:sp>
        <p:sp>
          <p:nvSpPr>
            <p:cNvPr id="29685" name="CloseAppInputBox_">
              <a:hlinkClick r:id="" action="ppaction://macro?name=CloseWindow"/>
              <a:extLst>
                <a:ext uri="{FF2B5EF4-FFF2-40B4-BE49-F238E27FC236}">
                  <a16:creationId xmlns:a16="http://schemas.microsoft.com/office/drawing/2014/main" id="{A9C15B23-4B53-1F58-79ED-53660C12150F}"/>
                </a:ext>
              </a:extLst>
            </p:cNvPr>
            <p:cNvSpPr/>
            <p:nvPr/>
          </p:nvSpPr>
          <p:spPr>
            <a:xfrm>
              <a:off x="7613399" y="2223845"/>
              <a:ext cx="555309" cy="292226"/>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29686" name="Shape6AppInputBox_">
              <a:hlinkClick r:id="" action="ppaction://macro?name=ConfirmInput"/>
              <a:extLst>
                <a:ext uri="{FF2B5EF4-FFF2-40B4-BE49-F238E27FC236}">
                  <a16:creationId xmlns:a16="http://schemas.microsoft.com/office/drawing/2014/main" id="{1B88973C-073C-FFD0-753F-58C3D9B47238}"/>
                </a:ext>
              </a:extLst>
            </p:cNvPr>
            <p:cNvSpPr/>
            <p:nvPr/>
          </p:nvSpPr>
          <p:spPr>
            <a:xfrm>
              <a:off x="5576917" y="3480047"/>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29687" name="AXTextBox1AppInputBox_">
              <a:extLst>
                <a:ext uri="{FF2B5EF4-FFF2-40B4-BE49-F238E27FC236}">
                  <a16:creationId xmlns:a16="http://schemas.microsoft.com/office/drawing/2014/main" id="{527807E0-45C9-4347-356D-98D629973E4F}"/>
                </a:ext>
              </a:extLst>
            </p:cNvPr>
            <p:cNvSpPr/>
            <p:nvPr/>
          </p:nvSpPr>
          <p:spPr>
            <a:xfrm>
              <a:off x="4133850" y="3000516"/>
              <a:ext cx="3886200" cy="320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32472" name="AppPresentator">
            <a:extLst>
              <a:ext uri="{FF2B5EF4-FFF2-40B4-BE49-F238E27FC236}">
                <a16:creationId xmlns:a16="http://schemas.microsoft.com/office/drawing/2014/main" id="{F04E4298-BF9E-4C35-6651-CFF6DFC81418}"/>
              </a:ext>
            </a:extLst>
          </p:cNvPr>
          <p:cNvGrpSpPr/>
          <p:nvPr/>
        </p:nvGrpSpPr>
        <p:grpSpPr>
          <a:xfrm>
            <a:off x="1594274" y="1012082"/>
            <a:ext cx="8401947" cy="4653612"/>
            <a:chOff x="1613325" y="1012082"/>
            <a:chExt cx="8401947" cy="4653612"/>
          </a:xfrm>
        </p:grpSpPr>
        <p:sp>
          <p:nvSpPr>
            <p:cNvPr id="32473" name="WindowFrameAppPresentator_">
              <a:extLst>
                <a:ext uri="{FF2B5EF4-FFF2-40B4-BE49-F238E27FC236}">
                  <a16:creationId xmlns:a16="http://schemas.microsoft.com/office/drawing/2014/main" id="{8843F39B-10EB-F42D-B06A-1A8612C6D6FB}"/>
                </a:ext>
              </a:extLst>
            </p:cNvPr>
            <p:cNvSpPr/>
            <p:nvPr/>
          </p:nvSpPr>
          <p:spPr>
            <a:xfrm>
              <a:off x="1613325" y="1015430"/>
              <a:ext cx="8401947" cy="4650264"/>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4" name="WindowAppPresentator_">
              <a:extLst>
                <a:ext uri="{FF2B5EF4-FFF2-40B4-BE49-F238E27FC236}">
                  <a16:creationId xmlns:a16="http://schemas.microsoft.com/office/drawing/2014/main" id="{33E40B4A-DD98-0E40-3528-5A70DAF0E4E5}"/>
                </a:ext>
              </a:extLst>
            </p:cNvPr>
            <p:cNvSpPr/>
            <p:nvPr/>
          </p:nvSpPr>
          <p:spPr>
            <a:xfrm>
              <a:off x="1701869" y="1314740"/>
              <a:ext cx="8206035" cy="4231864"/>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endParaRPr>
            </a:p>
          </p:txBody>
        </p:sp>
        <p:sp>
          <p:nvSpPr>
            <p:cNvPr id="32475" name="WindowTitleAppPresentator_">
              <a:hlinkHover r:id="" action="ppaction://macro?name=MovableWindow"/>
              <a:extLst>
                <a:ext uri="{FF2B5EF4-FFF2-40B4-BE49-F238E27FC236}">
                  <a16:creationId xmlns:a16="http://schemas.microsoft.com/office/drawing/2014/main" id="{F115156A-F529-4076-FDF0-B141F89A0728}"/>
                </a:ext>
              </a:extLst>
            </p:cNvPr>
            <p:cNvSpPr txBox="1"/>
            <p:nvPr/>
          </p:nvSpPr>
          <p:spPr>
            <a:xfrm>
              <a:off x="1700220" y="1024893"/>
              <a:ext cx="7097063"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Presentator – Untitled presentation</a:t>
              </a:r>
            </a:p>
          </p:txBody>
        </p:sp>
        <p:sp>
          <p:nvSpPr>
            <p:cNvPr id="32476" name="CloseAppPresentator_">
              <a:hlinkClick r:id="" action="ppaction://macro?name=CloseWindow"/>
              <a:extLst>
                <a:ext uri="{FF2B5EF4-FFF2-40B4-BE49-F238E27FC236}">
                  <a16:creationId xmlns:a16="http://schemas.microsoft.com/office/drawing/2014/main" id="{F626BCAA-6D0B-4134-F2F3-02DED3A3084E}"/>
                </a:ext>
              </a:extLst>
            </p:cNvPr>
            <p:cNvSpPr/>
            <p:nvPr/>
          </p:nvSpPr>
          <p:spPr>
            <a:xfrm>
              <a:off x="9352595" y="1012082"/>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2477" name="HandleAppPresentator_">
              <a:hlinkHover r:id="" action="ppaction://macro?name=ResizingWindow"/>
              <a:extLst>
                <a:ext uri="{FF2B5EF4-FFF2-40B4-BE49-F238E27FC236}">
                  <a16:creationId xmlns:a16="http://schemas.microsoft.com/office/drawing/2014/main" id="{1D39E51E-C08F-212B-8D2A-7D80D29A6698}"/>
                </a:ext>
              </a:extLst>
            </p:cNvPr>
            <p:cNvSpPr/>
            <p:nvPr/>
          </p:nvSpPr>
          <p:spPr>
            <a:xfrm>
              <a:off x="9907904" y="5527750"/>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8" name="MinimizeAppPresentator_">
              <a:hlinkClick r:id="" action="ppaction://macro?name=MinimizeWindow"/>
              <a:extLst>
                <a:ext uri="{FF2B5EF4-FFF2-40B4-BE49-F238E27FC236}">
                  <a16:creationId xmlns:a16="http://schemas.microsoft.com/office/drawing/2014/main" id="{CA5C4FE5-26EB-3521-4317-BAD066B69D39}"/>
                </a:ext>
              </a:extLst>
            </p:cNvPr>
            <p:cNvSpPr/>
            <p:nvPr/>
          </p:nvSpPr>
          <p:spPr>
            <a:xfrm>
              <a:off x="8797285" y="1012082"/>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9" name="Shape13AppPresentator_">
              <a:extLst>
                <a:ext uri="{FF2B5EF4-FFF2-40B4-BE49-F238E27FC236}">
                  <a16:creationId xmlns:a16="http://schemas.microsoft.com/office/drawing/2014/main" id="{EC3741F4-649E-B4CE-4ACE-F152D209A63B}"/>
                </a:ext>
              </a:extLst>
            </p:cNvPr>
            <p:cNvSpPr/>
            <p:nvPr/>
          </p:nvSpPr>
          <p:spPr>
            <a:xfrm>
              <a:off x="1700221" y="1314740"/>
              <a:ext cx="8207683" cy="9947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80" name="66*20*SW*Shape7AppPresentator_">
              <a:hlinkClick r:id="" action="ppaction://macro?name=ClearPresentationFile"/>
              <a:extLst>
                <a:ext uri="{FF2B5EF4-FFF2-40B4-BE49-F238E27FC236}">
                  <a16:creationId xmlns:a16="http://schemas.microsoft.com/office/drawing/2014/main" id="{0AF73F8A-612F-62E9-8A8F-C634C5139A47}"/>
                </a:ext>
              </a:extLst>
            </p:cNvPr>
            <p:cNvSpPr/>
            <p:nvPr/>
          </p:nvSpPr>
          <p:spPr>
            <a:xfrm>
              <a:off x="1862205" y="147354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32481" name="66*20*NW*Shape10AppPresentator_">
              <a:hlinkClick r:id="" action="ppaction://macro?name=PresLaunchLoadMan"/>
              <a:extLst>
                <a:ext uri="{FF2B5EF4-FFF2-40B4-BE49-F238E27FC236}">
                  <a16:creationId xmlns:a16="http://schemas.microsoft.com/office/drawing/2014/main" id="{710FDE06-1515-A275-3E3A-58B7BE9100F0}"/>
                </a:ext>
              </a:extLst>
            </p:cNvPr>
            <p:cNvSpPr/>
            <p:nvPr/>
          </p:nvSpPr>
          <p:spPr>
            <a:xfrm>
              <a:off x="2850805" y="1474855"/>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32482" name="66*20*NW*Shape11AppPresentator_">
              <a:hlinkClick r:id="" action="ppaction://macro?name=PresLaunchSaveMan"/>
              <a:extLst>
                <a:ext uri="{FF2B5EF4-FFF2-40B4-BE49-F238E27FC236}">
                  <a16:creationId xmlns:a16="http://schemas.microsoft.com/office/drawing/2014/main" id="{584ED2FA-600E-B831-4C4F-F214D74A1EAE}"/>
                </a:ext>
              </a:extLst>
            </p:cNvPr>
            <p:cNvSpPr/>
            <p:nvPr/>
          </p:nvSpPr>
          <p:spPr>
            <a:xfrm>
              <a:off x="3855201" y="1474365"/>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sp>
          <p:nvSpPr>
            <p:cNvPr id="32483" name="Shape15AppPresentator_">
              <a:extLst>
                <a:ext uri="{FF2B5EF4-FFF2-40B4-BE49-F238E27FC236}">
                  <a16:creationId xmlns:a16="http://schemas.microsoft.com/office/drawing/2014/main" id="{98283471-DB48-7604-BFD6-E0BE0DFE7B1A}"/>
                </a:ext>
              </a:extLst>
            </p:cNvPr>
            <p:cNvSpPr/>
            <p:nvPr/>
          </p:nvSpPr>
          <p:spPr>
            <a:xfrm>
              <a:off x="1701313" y="5234843"/>
              <a:ext cx="8206590"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Slide 1</a:t>
              </a:r>
            </a:p>
          </p:txBody>
        </p:sp>
        <p:sp>
          <p:nvSpPr>
            <p:cNvPr id="32484" name="SlideAppPresentator_">
              <a:hlinkClick r:id="" action="ppaction://macro?name=ClearShape"/>
              <a:extLst>
                <a:ext uri="{FF2B5EF4-FFF2-40B4-BE49-F238E27FC236}">
                  <a16:creationId xmlns:a16="http://schemas.microsoft.com/office/drawing/2014/main" id="{3F6A7C71-AF24-C205-140C-C29B458ECA6F}"/>
                </a:ext>
              </a:extLst>
            </p:cNvPr>
            <p:cNvSpPr/>
            <p:nvPr/>
          </p:nvSpPr>
          <p:spPr>
            <a:xfrm>
              <a:off x="2194735" y="2468333"/>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32485" name="RightAppPresentator_">
              <a:hlinkClick r:id="" action="ppaction://macro?name=ShpMoveRight"/>
              <a:extLst>
                <a:ext uri="{FF2B5EF4-FFF2-40B4-BE49-F238E27FC236}">
                  <a16:creationId xmlns:a16="http://schemas.microsoft.com/office/drawing/2014/main" id="{99BDDED0-038E-EE85-13F6-6D061CB6DCF2}"/>
                </a:ext>
              </a:extLst>
            </p:cNvPr>
            <p:cNvSpPr/>
            <p:nvPr/>
          </p:nvSpPr>
          <p:spPr>
            <a:xfrm>
              <a:off x="2331872"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32486" name="LeftAppPresentator_">
              <a:hlinkClick r:id="" action="ppaction://macro?name=ShpMoveLeft"/>
              <a:extLst>
                <a:ext uri="{FF2B5EF4-FFF2-40B4-BE49-F238E27FC236}">
                  <a16:creationId xmlns:a16="http://schemas.microsoft.com/office/drawing/2014/main" id="{281D33AB-33C0-4A4C-EF3E-85DA842A37AB}"/>
                </a:ext>
              </a:extLst>
            </p:cNvPr>
            <p:cNvSpPr/>
            <p:nvPr/>
          </p:nvSpPr>
          <p:spPr>
            <a:xfrm>
              <a:off x="1862205"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32487" name="UpAppPresentator_">
              <a:hlinkClick r:id="" action="ppaction://macro?name=ShpMoveUp"/>
              <a:extLst>
                <a:ext uri="{FF2B5EF4-FFF2-40B4-BE49-F238E27FC236}">
                  <a16:creationId xmlns:a16="http://schemas.microsoft.com/office/drawing/2014/main" id="{870F36CB-C9EC-D565-2709-90AE380AA6E7}"/>
                </a:ext>
              </a:extLst>
            </p:cNvPr>
            <p:cNvSpPr/>
            <p:nvPr/>
          </p:nvSpPr>
          <p:spPr>
            <a:xfrm>
              <a:off x="2801539" y="183032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32488" name="DownAppPresentator_">
              <a:hlinkClick r:id="" action="ppaction://macro?name=ShpMoveDown"/>
              <a:extLst>
                <a:ext uri="{FF2B5EF4-FFF2-40B4-BE49-F238E27FC236}">
                  <a16:creationId xmlns:a16="http://schemas.microsoft.com/office/drawing/2014/main" id="{E260F6A2-CA75-A301-3AEE-6FC94519FD59}"/>
                </a:ext>
              </a:extLst>
            </p:cNvPr>
            <p:cNvSpPr/>
            <p:nvPr/>
          </p:nvSpPr>
          <p:spPr>
            <a:xfrm>
              <a:off x="3271206" y="1830321"/>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32489" name="NextAppPresentator_">
              <a:hlinkClick r:id="" action="ppaction://macro?name=NextSlide"/>
              <a:extLst>
                <a:ext uri="{FF2B5EF4-FFF2-40B4-BE49-F238E27FC236}">
                  <a16:creationId xmlns:a16="http://schemas.microsoft.com/office/drawing/2014/main" id="{1B354218-9222-22F5-7466-A4BD72EA6E31}"/>
                </a:ext>
              </a:extLst>
            </p:cNvPr>
            <p:cNvSpPr/>
            <p:nvPr/>
          </p:nvSpPr>
          <p:spPr>
            <a:xfrm>
              <a:off x="9416753"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32490" name="PreviousAppPresentator_">
              <a:hlinkClick r:id="" action="ppaction://macro?name=PrevSlide"/>
              <a:extLst>
                <a:ext uri="{FF2B5EF4-FFF2-40B4-BE49-F238E27FC236}">
                  <a16:creationId xmlns:a16="http://schemas.microsoft.com/office/drawing/2014/main" id="{0F1C8401-0023-B7DB-5FA0-BEE237BF8C04}"/>
                </a:ext>
              </a:extLst>
            </p:cNvPr>
            <p:cNvSpPr/>
            <p:nvPr/>
          </p:nvSpPr>
          <p:spPr>
            <a:xfrm>
              <a:off x="8947086"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32491" name="66*20*NW*ShowButtonAppPresentator_">
              <a:hlinkClick r:id="" action="ppaction://macro?name=StartShow"/>
              <a:extLst>
                <a:ext uri="{FF2B5EF4-FFF2-40B4-BE49-F238E27FC236}">
                  <a16:creationId xmlns:a16="http://schemas.microsoft.com/office/drawing/2014/main" id="{083925C5-1F3C-ADC6-F5B9-BC53E35CD795}"/>
                </a:ext>
              </a:extLst>
            </p:cNvPr>
            <p:cNvSpPr/>
            <p:nvPr/>
          </p:nvSpPr>
          <p:spPr>
            <a:xfrm>
              <a:off x="4840223" y="147354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Show</a:t>
              </a:r>
            </a:p>
          </p:txBody>
        </p:sp>
        <p:sp>
          <p:nvSpPr>
            <p:cNvPr id="32492" name="DeleteAppPresentator_">
              <a:hlinkClick r:id="" action="ppaction://macro?name=ShpDelFromSld"/>
              <a:extLst>
                <a:ext uri="{FF2B5EF4-FFF2-40B4-BE49-F238E27FC236}">
                  <a16:creationId xmlns:a16="http://schemas.microsoft.com/office/drawing/2014/main" id="{60452967-307A-AB2D-3071-BB25450F1213}"/>
                </a:ext>
              </a:extLst>
            </p:cNvPr>
            <p:cNvSpPr/>
            <p:nvPr/>
          </p:nvSpPr>
          <p:spPr>
            <a:xfrm>
              <a:off x="3775471"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32493" name="DeleteSlideAppPresentator_">
              <a:hlinkClick r:id="" action="ppaction://macro?name=DelSlide"/>
              <a:extLst>
                <a:ext uri="{FF2B5EF4-FFF2-40B4-BE49-F238E27FC236}">
                  <a16:creationId xmlns:a16="http://schemas.microsoft.com/office/drawing/2014/main" id="{9D63DEAF-B5D6-5047-BE24-DB408524DD6E}"/>
                </a:ext>
              </a:extLst>
            </p:cNvPr>
            <p:cNvSpPr/>
            <p:nvPr/>
          </p:nvSpPr>
          <p:spPr>
            <a:xfrm>
              <a:off x="8455935"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32495" name="SidebarAppPresentator_">
              <a:extLst>
                <a:ext uri="{FF2B5EF4-FFF2-40B4-BE49-F238E27FC236}">
                  <a16:creationId xmlns:a16="http://schemas.microsoft.com/office/drawing/2014/main" id="{41B03456-C305-85A0-74B1-CF06ECD781A9}"/>
                </a:ext>
              </a:extLst>
            </p:cNvPr>
            <p:cNvSpPr/>
            <p:nvPr/>
          </p:nvSpPr>
          <p:spPr>
            <a:xfrm>
              <a:off x="7220315" y="2309525"/>
              <a:ext cx="2687589" cy="2924796"/>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sz="1200" dirty="0">
                  <a:solidFill>
                    <a:schemeClr val="tx1"/>
                  </a:solidFill>
                  <a:latin typeface="Candara" panose="020E0502030303020204" pitchFamily="34" charset="0"/>
                </a:rPr>
                <a:t>Shapes</a:t>
              </a: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p:txBody>
        </p:sp>
        <p:sp>
          <p:nvSpPr>
            <p:cNvPr id="32496" name="ColorAppPresentator_">
              <a:hlinkClick r:id="" action="ppaction://macro?name=PresChangecolor"/>
              <a:extLst>
                <a:ext uri="{FF2B5EF4-FFF2-40B4-BE49-F238E27FC236}">
                  <a16:creationId xmlns:a16="http://schemas.microsoft.com/office/drawing/2014/main" id="{870505BD-9CE6-7DBE-F2FC-F5CA5BEE0F44}"/>
                </a:ext>
              </a:extLst>
            </p:cNvPr>
            <p:cNvSpPr/>
            <p:nvPr/>
          </p:nvSpPr>
          <p:spPr>
            <a:xfrm>
              <a:off x="5450676" y="1829968"/>
              <a:ext cx="253529" cy="25352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97" name="ModeSelectAppPresentator_">
              <a:hlinkClick r:id="" action="ppaction://macro?name=ToggleMode"/>
              <a:extLst>
                <a:ext uri="{FF2B5EF4-FFF2-40B4-BE49-F238E27FC236}">
                  <a16:creationId xmlns:a16="http://schemas.microsoft.com/office/drawing/2014/main" id="{1F322D5F-9652-CEC6-F560-D32A7BAD0355}"/>
                </a:ext>
              </a:extLst>
            </p:cNvPr>
            <p:cNvSpPr/>
            <p:nvPr/>
          </p:nvSpPr>
          <p:spPr>
            <a:xfrm>
              <a:off x="4275442" y="1829968"/>
              <a:ext cx="106913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Mode: Move</a:t>
              </a:r>
            </a:p>
          </p:txBody>
        </p:sp>
        <p:sp>
          <p:nvSpPr>
            <p:cNvPr id="32498" name="RectangleAppPresentator_">
              <a:hlinkClick r:id="" action="ppaction://macro?name=AddShape"/>
              <a:extLst>
                <a:ext uri="{FF2B5EF4-FFF2-40B4-BE49-F238E27FC236}">
                  <a16:creationId xmlns:a16="http://schemas.microsoft.com/office/drawing/2014/main" id="{AE06DBF0-420C-633B-9CD3-AAE7C496B05F}"/>
                </a:ext>
              </a:extLst>
            </p:cNvPr>
            <p:cNvSpPr/>
            <p:nvPr/>
          </p:nvSpPr>
          <p:spPr>
            <a:xfrm>
              <a:off x="7396095" y="2688578"/>
              <a:ext cx="408208" cy="4082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99" name="OvalAppPresentator_">
              <a:hlinkClick r:id="" action="ppaction://macro?name=AddShape"/>
              <a:extLst>
                <a:ext uri="{FF2B5EF4-FFF2-40B4-BE49-F238E27FC236}">
                  <a16:creationId xmlns:a16="http://schemas.microsoft.com/office/drawing/2014/main" id="{0BA1D7D5-7F19-59E0-CACB-F2EE9BFA818B}"/>
                </a:ext>
              </a:extLst>
            </p:cNvPr>
            <p:cNvSpPr/>
            <p:nvPr/>
          </p:nvSpPr>
          <p:spPr>
            <a:xfrm>
              <a:off x="7895765" y="2688578"/>
              <a:ext cx="408208" cy="4082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0" name="ICantSpellItTriangleAppPresentator_">
              <a:hlinkClick r:id="" action="ppaction://macro?name=AddShape"/>
              <a:extLst>
                <a:ext uri="{FF2B5EF4-FFF2-40B4-BE49-F238E27FC236}">
                  <a16:creationId xmlns:a16="http://schemas.microsoft.com/office/drawing/2014/main" id="{C6F19847-7D07-42B8-6B54-CD8C17F7A2DB}"/>
                </a:ext>
              </a:extLst>
            </p:cNvPr>
            <p:cNvSpPr/>
            <p:nvPr/>
          </p:nvSpPr>
          <p:spPr>
            <a:xfrm>
              <a:off x="8393850" y="2681678"/>
              <a:ext cx="408208" cy="408208"/>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1" name="RoundRectAppPresentator_">
              <a:hlinkClick r:id="" action="ppaction://macro?name=AddShape"/>
              <a:extLst>
                <a:ext uri="{FF2B5EF4-FFF2-40B4-BE49-F238E27FC236}">
                  <a16:creationId xmlns:a16="http://schemas.microsoft.com/office/drawing/2014/main" id="{48C0BE0C-9041-8ADA-C43C-22AFCD75D423}"/>
                </a:ext>
              </a:extLst>
            </p:cNvPr>
            <p:cNvSpPr/>
            <p:nvPr/>
          </p:nvSpPr>
          <p:spPr>
            <a:xfrm>
              <a:off x="8891935" y="2688421"/>
              <a:ext cx="408208" cy="408208"/>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2" name="CutOppositesAppPresentator_">
              <a:hlinkClick r:id="" action="ppaction://macro?name=AddShape"/>
              <a:extLst>
                <a:ext uri="{FF2B5EF4-FFF2-40B4-BE49-F238E27FC236}">
                  <a16:creationId xmlns:a16="http://schemas.microsoft.com/office/drawing/2014/main" id="{5954D8C8-113B-7BFC-C62B-3F980F8A0C3C}"/>
                </a:ext>
              </a:extLst>
            </p:cNvPr>
            <p:cNvSpPr/>
            <p:nvPr/>
          </p:nvSpPr>
          <p:spPr>
            <a:xfrm>
              <a:off x="9391605" y="2688421"/>
              <a:ext cx="408208" cy="408208"/>
            </a:xfrm>
            <a:prstGeom prst="snip2Diag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3" name="TeardropAppPresentator_">
              <a:hlinkClick r:id="" action="ppaction://macro?name=AddShape"/>
              <a:extLst>
                <a:ext uri="{FF2B5EF4-FFF2-40B4-BE49-F238E27FC236}">
                  <a16:creationId xmlns:a16="http://schemas.microsoft.com/office/drawing/2014/main" id="{C8CCCF82-2F26-8433-0A6B-12E5CC1D923D}"/>
                </a:ext>
              </a:extLst>
            </p:cNvPr>
            <p:cNvSpPr/>
            <p:nvPr/>
          </p:nvSpPr>
          <p:spPr>
            <a:xfrm>
              <a:off x="7396095" y="3205321"/>
              <a:ext cx="408208" cy="408208"/>
            </a:xfrm>
            <a:prstGeom prst="teardrop">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4" name="S7AppPresentator_">
              <a:hlinkClick r:id="" action="ppaction://macro?name=AddShape"/>
              <a:extLst>
                <a:ext uri="{FF2B5EF4-FFF2-40B4-BE49-F238E27FC236}">
                  <a16:creationId xmlns:a16="http://schemas.microsoft.com/office/drawing/2014/main" id="{1EB58C09-A689-23FC-F26D-7EFF5309EB9B}"/>
                </a:ext>
              </a:extLst>
            </p:cNvPr>
            <p:cNvSpPr/>
            <p:nvPr/>
          </p:nvSpPr>
          <p:spPr>
            <a:xfrm>
              <a:off x="7895765" y="3206526"/>
              <a:ext cx="408208" cy="408208"/>
            </a:xfrm>
            <a:prstGeom prst="parallelogram">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5" name="S8AppPresentator_">
              <a:hlinkClick r:id="" action="ppaction://macro?name=AddShape"/>
              <a:extLst>
                <a:ext uri="{FF2B5EF4-FFF2-40B4-BE49-F238E27FC236}">
                  <a16:creationId xmlns:a16="http://schemas.microsoft.com/office/drawing/2014/main" id="{889118D6-70B7-A4F3-35C8-026DF2D4D588}"/>
                </a:ext>
              </a:extLst>
            </p:cNvPr>
            <p:cNvSpPr/>
            <p:nvPr/>
          </p:nvSpPr>
          <p:spPr>
            <a:xfrm>
              <a:off x="8393850" y="3203973"/>
              <a:ext cx="408208" cy="408208"/>
            </a:xfrm>
            <a:prstGeom prst="trapezoid">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6" name="BestagonAppPresentator_">
              <a:hlinkClick r:id="" action="ppaction://macro?name=AddShape"/>
              <a:extLst>
                <a:ext uri="{FF2B5EF4-FFF2-40B4-BE49-F238E27FC236}">
                  <a16:creationId xmlns:a16="http://schemas.microsoft.com/office/drawing/2014/main" id="{776A783D-3918-BE23-DE89-E2FC954281E0}"/>
                </a:ext>
              </a:extLst>
            </p:cNvPr>
            <p:cNvSpPr/>
            <p:nvPr/>
          </p:nvSpPr>
          <p:spPr>
            <a:xfrm>
              <a:off x="8891935" y="3203973"/>
              <a:ext cx="408208" cy="408208"/>
            </a:xfrm>
            <a:prstGeom prst="hexag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7" name="ArrowAppPresentator_">
              <a:hlinkClick r:id="" action="ppaction://macro?name=AddShape"/>
              <a:extLst>
                <a:ext uri="{FF2B5EF4-FFF2-40B4-BE49-F238E27FC236}">
                  <a16:creationId xmlns:a16="http://schemas.microsoft.com/office/drawing/2014/main" id="{3AFA8801-20B2-0120-4B5B-6F11F0641DD7}"/>
                </a:ext>
              </a:extLst>
            </p:cNvPr>
            <p:cNvSpPr/>
            <p:nvPr/>
          </p:nvSpPr>
          <p:spPr>
            <a:xfrm>
              <a:off x="9392006" y="3203973"/>
              <a:ext cx="408208" cy="40820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8" name="DoubleArrowAppPresentator_">
              <a:hlinkClick r:id="" action="ppaction://macro?name=AddShape"/>
              <a:extLst>
                <a:ext uri="{FF2B5EF4-FFF2-40B4-BE49-F238E27FC236}">
                  <a16:creationId xmlns:a16="http://schemas.microsoft.com/office/drawing/2014/main" id="{B9949A49-A56B-50C4-D0EA-0B14F32B07A8}"/>
                </a:ext>
              </a:extLst>
            </p:cNvPr>
            <p:cNvSpPr/>
            <p:nvPr/>
          </p:nvSpPr>
          <p:spPr>
            <a:xfrm>
              <a:off x="7392857" y="3740173"/>
              <a:ext cx="408208" cy="408208"/>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9" name="CurvedArrowAppPresentator_">
              <a:hlinkClick r:id="" action="ppaction://macro?name=AddShape"/>
              <a:extLst>
                <a:ext uri="{FF2B5EF4-FFF2-40B4-BE49-F238E27FC236}">
                  <a16:creationId xmlns:a16="http://schemas.microsoft.com/office/drawing/2014/main" id="{614A9DB7-6379-A144-D46D-FFA1E930907B}"/>
                </a:ext>
              </a:extLst>
            </p:cNvPr>
            <p:cNvSpPr/>
            <p:nvPr/>
          </p:nvSpPr>
          <p:spPr>
            <a:xfrm>
              <a:off x="7874296" y="3734364"/>
              <a:ext cx="408208" cy="408208"/>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0" name="BubbleRoundRectAppPresentator_">
              <a:hlinkClick r:id="" action="ppaction://macro?name=AddShape"/>
              <a:extLst>
                <a:ext uri="{FF2B5EF4-FFF2-40B4-BE49-F238E27FC236}">
                  <a16:creationId xmlns:a16="http://schemas.microsoft.com/office/drawing/2014/main" id="{3F5FB74D-0694-68F3-9BB7-DFBE9BF54EBC}"/>
                </a:ext>
              </a:extLst>
            </p:cNvPr>
            <p:cNvSpPr/>
            <p:nvPr/>
          </p:nvSpPr>
          <p:spPr>
            <a:xfrm>
              <a:off x="8393850" y="3734364"/>
              <a:ext cx="408208" cy="408208"/>
            </a:xfrm>
            <a:prstGeom prst="wedgeRoundRect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1" name="OvalBubbleAppPresentator_">
              <a:hlinkClick r:id="" action="ppaction://macro?name=AddShape"/>
              <a:extLst>
                <a:ext uri="{FF2B5EF4-FFF2-40B4-BE49-F238E27FC236}">
                  <a16:creationId xmlns:a16="http://schemas.microsoft.com/office/drawing/2014/main" id="{68423644-7237-DBD4-7761-7F79D0FCB220}"/>
                </a:ext>
              </a:extLst>
            </p:cNvPr>
            <p:cNvSpPr/>
            <p:nvPr/>
          </p:nvSpPr>
          <p:spPr>
            <a:xfrm>
              <a:off x="8904260" y="3734364"/>
              <a:ext cx="408208" cy="408208"/>
            </a:xfrm>
            <a:prstGeom prst="wedgeEllipse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2" name="ThoughtBubbleAppPresentator_">
              <a:hlinkClick r:id="" action="ppaction://macro?name=AddShape"/>
              <a:extLst>
                <a:ext uri="{FF2B5EF4-FFF2-40B4-BE49-F238E27FC236}">
                  <a16:creationId xmlns:a16="http://schemas.microsoft.com/office/drawing/2014/main" id="{E8305642-F63B-A4B0-13F1-B55208C82F0A}"/>
                </a:ext>
              </a:extLst>
            </p:cNvPr>
            <p:cNvSpPr/>
            <p:nvPr/>
          </p:nvSpPr>
          <p:spPr>
            <a:xfrm>
              <a:off x="9391605" y="3734364"/>
              <a:ext cx="408208" cy="408208"/>
            </a:xfrm>
            <a:prstGeom prst="cloud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3" name="SunAppPresentator_">
              <a:hlinkClick r:id="" action="ppaction://macro?name=AddShape"/>
              <a:extLst>
                <a:ext uri="{FF2B5EF4-FFF2-40B4-BE49-F238E27FC236}">
                  <a16:creationId xmlns:a16="http://schemas.microsoft.com/office/drawing/2014/main" id="{3B5AA2CC-FCDD-94E8-1FC5-95D471F37DB7}"/>
                </a:ext>
              </a:extLst>
            </p:cNvPr>
            <p:cNvSpPr/>
            <p:nvPr/>
          </p:nvSpPr>
          <p:spPr>
            <a:xfrm>
              <a:off x="7392857" y="4275025"/>
              <a:ext cx="408208" cy="408208"/>
            </a:xfrm>
            <a:prstGeom prst="su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4" name="MoonAppPresentator_">
              <a:hlinkClick r:id="" action="ppaction://macro?name=AddShape"/>
              <a:extLst>
                <a:ext uri="{FF2B5EF4-FFF2-40B4-BE49-F238E27FC236}">
                  <a16:creationId xmlns:a16="http://schemas.microsoft.com/office/drawing/2014/main" id="{9FD7A16E-E4E6-4284-17C5-1C1AF07F562B}"/>
                </a:ext>
              </a:extLst>
            </p:cNvPr>
            <p:cNvSpPr/>
            <p:nvPr/>
          </p:nvSpPr>
          <p:spPr>
            <a:xfrm>
              <a:off x="7940715" y="4275025"/>
              <a:ext cx="275370" cy="408208"/>
            </a:xfrm>
            <a:prstGeom prst="mo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5" name="StarAppPresentator_">
              <a:hlinkClick r:id="" action="ppaction://macro?name=AddShape"/>
              <a:extLst>
                <a:ext uri="{FF2B5EF4-FFF2-40B4-BE49-F238E27FC236}">
                  <a16:creationId xmlns:a16="http://schemas.microsoft.com/office/drawing/2014/main" id="{8077BE46-0F22-8D05-2771-919A02AD0358}"/>
                </a:ext>
              </a:extLst>
            </p:cNvPr>
            <p:cNvSpPr/>
            <p:nvPr/>
          </p:nvSpPr>
          <p:spPr>
            <a:xfrm>
              <a:off x="8393850" y="4275025"/>
              <a:ext cx="408208" cy="408208"/>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6" name="CubeAppPresentator_">
              <a:hlinkClick r:id="" action="ppaction://macro?name=AddShape"/>
              <a:extLst>
                <a:ext uri="{FF2B5EF4-FFF2-40B4-BE49-F238E27FC236}">
                  <a16:creationId xmlns:a16="http://schemas.microsoft.com/office/drawing/2014/main" id="{25B53124-6128-3D39-4F6C-70EB9A06E05A}"/>
                </a:ext>
              </a:extLst>
            </p:cNvPr>
            <p:cNvSpPr/>
            <p:nvPr/>
          </p:nvSpPr>
          <p:spPr>
            <a:xfrm>
              <a:off x="8888423" y="4275025"/>
              <a:ext cx="408208" cy="408208"/>
            </a:xfrm>
            <a:prstGeom prst="cub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7" name="ScrollAppPresentator_">
              <a:hlinkClick r:id="" action="ppaction://macro?name=AddShape"/>
              <a:extLst>
                <a:ext uri="{FF2B5EF4-FFF2-40B4-BE49-F238E27FC236}">
                  <a16:creationId xmlns:a16="http://schemas.microsoft.com/office/drawing/2014/main" id="{20BD8FF1-586D-D19C-EC33-ACF295EF3ACB}"/>
                </a:ext>
              </a:extLst>
            </p:cNvPr>
            <p:cNvSpPr/>
            <p:nvPr/>
          </p:nvSpPr>
          <p:spPr>
            <a:xfrm>
              <a:off x="9382996" y="4275025"/>
              <a:ext cx="408208" cy="408208"/>
            </a:xfrm>
            <a:prstGeom prst="verticalScrol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8" name="Color2AppPresentator_">
              <a:hlinkClick r:id="" action="ppaction://macro?name=PresChangecolor"/>
              <a:extLst>
                <a:ext uri="{FF2B5EF4-FFF2-40B4-BE49-F238E27FC236}">
                  <a16:creationId xmlns:a16="http://schemas.microsoft.com/office/drawing/2014/main" id="{3BCC6E95-416E-32AA-00EA-27C7C674CA27}"/>
                </a:ext>
              </a:extLst>
            </p:cNvPr>
            <p:cNvSpPr/>
            <p:nvPr/>
          </p:nvSpPr>
          <p:spPr>
            <a:xfrm>
              <a:off x="5774164" y="1831056"/>
              <a:ext cx="253529" cy="253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9" name="ShapeSelAppPresentator_">
              <a:extLst>
                <a:ext uri="{FF2B5EF4-FFF2-40B4-BE49-F238E27FC236}">
                  <a16:creationId xmlns:a16="http://schemas.microsoft.com/office/drawing/2014/main" id="{85F47077-6FAD-B210-9B85-B1EB692E11B5}"/>
                </a:ext>
              </a:extLst>
            </p:cNvPr>
            <p:cNvSpPr txBox="1"/>
            <p:nvPr/>
          </p:nvSpPr>
          <p:spPr>
            <a:xfrm>
              <a:off x="2569836" y="5259062"/>
              <a:ext cx="5805290" cy="261610"/>
            </a:xfrm>
            <a:prstGeom prst="rect">
              <a:avLst/>
            </a:prstGeom>
            <a:noFill/>
          </p:spPr>
          <p:txBody>
            <a:bodyPr wrap="square" rtlCol="0">
              <a:spAutoFit/>
            </a:bodyPr>
            <a:lstStyle/>
            <a:p>
              <a:pPr algn="r"/>
              <a:r>
                <a:rPr lang="et-EE" sz="1100" dirty="0">
                  <a:latin typeface="Consolas" panose="020B0609020204030204" pitchFamily="49" charset="0"/>
                </a:rPr>
                <a:t>void</a:t>
              </a:r>
            </a:p>
          </p:txBody>
        </p:sp>
        <p:sp>
          <p:nvSpPr>
            <p:cNvPr id="32520" name="TextEditAppPresentator_">
              <a:hlinkClick r:id="" action="ppaction://macro?name=PresLaunchTextEdit"/>
              <a:extLst>
                <a:ext uri="{FF2B5EF4-FFF2-40B4-BE49-F238E27FC236}">
                  <a16:creationId xmlns:a16="http://schemas.microsoft.com/office/drawing/2014/main" id="{684BF550-ECD9-B009-1C90-4AAD6CBA3B7C}"/>
                </a:ext>
              </a:extLst>
            </p:cNvPr>
            <p:cNvSpPr/>
            <p:nvPr/>
          </p:nvSpPr>
          <p:spPr>
            <a:xfrm>
              <a:off x="8418417" y="1829387"/>
              <a:ext cx="1320077"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Add/Modify </a:t>
              </a:r>
              <a:r>
                <a:rPr lang="et-EE" sz="1200" dirty="0" err="1">
                  <a:latin typeface="Candara" panose="020E0502030303020204" pitchFamily="34" charset="0"/>
                </a:rPr>
                <a:t>text</a:t>
              </a:r>
              <a:endParaRPr lang="et-EE" sz="1200" dirty="0">
                <a:latin typeface="Candara" panose="020E0502030303020204" pitchFamily="34" charset="0"/>
              </a:endParaRPr>
            </a:p>
          </p:txBody>
        </p:sp>
        <p:sp>
          <p:nvSpPr>
            <p:cNvPr id="32521" name="FontPlusAppPresentator_">
              <a:hlinkClick r:id="" action="ppaction://macro?name=PresFontPlus"/>
              <a:extLst>
                <a:ext uri="{FF2B5EF4-FFF2-40B4-BE49-F238E27FC236}">
                  <a16:creationId xmlns:a16="http://schemas.microsoft.com/office/drawing/2014/main" id="{44316952-5E6C-9696-C953-68BFE5D90D02}"/>
                </a:ext>
              </a:extLst>
            </p:cNvPr>
            <p:cNvSpPr/>
            <p:nvPr/>
          </p:nvSpPr>
          <p:spPr>
            <a:xfrm>
              <a:off x="7691389" y="1831056"/>
              <a:ext cx="249326" cy="25137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32522" name="FontMinusAppPresentator_">
              <a:hlinkClick r:id="" action="ppaction://macro?name=PresFontMinus"/>
              <a:extLst>
                <a:ext uri="{FF2B5EF4-FFF2-40B4-BE49-F238E27FC236}">
                  <a16:creationId xmlns:a16="http://schemas.microsoft.com/office/drawing/2014/main" id="{4FAD53DB-D12F-A712-FAD8-9DD72122FCA3}"/>
                </a:ext>
              </a:extLst>
            </p:cNvPr>
            <p:cNvSpPr/>
            <p:nvPr/>
          </p:nvSpPr>
          <p:spPr>
            <a:xfrm>
              <a:off x="7411506" y="1828909"/>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32523" name="FontButtonAppPresentator_">
              <a:hlinkClick r:id="" action="ppaction://macro?name=PresToggleFont"/>
              <a:extLst>
                <a:ext uri="{FF2B5EF4-FFF2-40B4-BE49-F238E27FC236}">
                  <a16:creationId xmlns:a16="http://schemas.microsoft.com/office/drawing/2014/main" id="{80A155EC-AAB8-9C7F-3F35-C6282A886EE6}"/>
                </a:ext>
              </a:extLst>
            </p:cNvPr>
            <p:cNvSpPr/>
            <p:nvPr/>
          </p:nvSpPr>
          <p:spPr>
            <a:xfrm>
              <a:off x="6785702" y="1828899"/>
              <a:ext cx="551218"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Font</a:t>
              </a:r>
            </a:p>
          </p:txBody>
        </p:sp>
        <p:sp>
          <p:nvSpPr>
            <p:cNvPr id="32524" name="BoldButtonAppPresentator_">
              <a:hlinkClick r:id="" action="ppaction://macro?name=PresToggleBold"/>
              <a:extLst>
                <a:ext uri="{FF2B5EF4-FFF2-40B4-BE49-F238E27FC236}">
                  <a16:creationId xmlns:a16="http://schemas.microsoft.com/office/drawing/2014/main" id="{E8085E13-432A-F8DD-A6CF-7148A311B974}"/>
                </a:ext>
              </a:extLst>
            </p:cNvPr>
            <p:cNvSpPr/>
            <p:nvPr/>
          </p:nvSpPr>
          <p:spPr>
            <a:xfrm>
              <a:off x="6788594" y="144882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dirty="0">
                  <a:latin typeface="Candara" panose="020E0502030303020204" pitchFamily="34" charset="0"/>
                </a:rPr>
                <a:t>B</a:t>
              </a:r>
            </a:p>
          </p:txBody>
        </p:sp>
        <p:sp>
          <p:nvSpPr>
            <p:cNvPr id="32525" name="ItalicButtonAppPresentator_">
              <a:hlinkClick r:id="" action="ppaction://macro?name=PresToggleItalic"/>
              <a:extLst>
                <a:ext uri="{FF2B5EF4-FFF2-40B4-BE49-F238E27FC236}">
                  <a16:creationId xmlns:a16="http://schemas.microsoft.com/office/drawing/2014/main" id="{9309C332-4787-5AED-A562-C36B6346B5F3}"/>
                </a:ext>
              </a:extLst>
            </p:cNvPr>
            <p:cNvSpPr/>
            <p:nvPr/>
          </p:nvSpPr>
          <p:spPr>
            <a:xfrm>
              <a:off x="7095259" y="144805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dirty="0">
                  <a:latin typeface="Candara" panose="020E0502030303020204" pitchFamily="34" charset="0"/>
                </a:rPr>
                <a:t>I</a:t>
              </a:r>
            </a:p>
          </p:txBody>
        </p:sp>
        <p:sp>
          <p:nvSpPr>
            <p:cNvPr id="32526" name="UnderlineButtonAppPresentator_">
              <a:hlinkClick r:id="" action="ppaction://macro?name=PresToggleUnderline"/>
              <a:extLst>
                <a:ext uri="{FF2B5EF4-FFF2-40B4-BE49-F238E27FC236}">
                  <a16:creationId xmlns:a16="http://schemas.microsoft.com/office/drawing/2014/main" id="{616248E1-64FF-103F-088B-A1AE6F6CF163}"/>
                </a:ext>
              </a:extLst>
            </p:cNvPr>
            <p:cNvSpPr/>
            <p:nvPr/>
          </p:nvSpPr>
          <p:spPr>
            <a:xfrm>
              <a:off x="7399932" y="145109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dirty="0">
                  <a:latin typeface="Candara" panose="020E0502030303020204" pitchFamily="34" charset="0"/>
                </a:rPr>
                <a:t>U</a:t>
              </a:r>
            </a:p>
          </p:txBody>
        </p:sp>
        <p:sp>
          <p:nvSpPr>
            <p:cNvPr id="32527" name="ALeftButtonAppPresentator_">
              <a:hlinkClick r:id="" action="ppaction://macro?name=PresAlignLeft"/>
              <a:extLst>
                <a:ext uri="{FF2B5EF4-FFF2-40B4-BE49-F238E27FC236}">
                  <a16:creationId xmlns:a16="http://schemas.microsoft.com/office/drawing/2014/main" id="{F3A1C57A-CC8D-44CB-094E-216D3CCB848E}"/>
                </a:ext>
              </a:extLst>
            </p:cNvPr>
            <p:cNvSpPr/>
            <p:nvPr/>
          </p:nvSpPr>
          <p:spPr>
            <a:xfrm>
              <a:off x="8863022" y="145040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0" bIns="0" rtlCol="0" anchor="ctr"/>
            <a:lstStyle/>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a:t>
              </a:r>
            </a:p>
          </p:txBody>
        </p:sp>
        <p:sp>
          <p:nvSpPr>
            <p:cNvPr id="32528" name="ACenterButtonAppPresentator_">
              <a:hlinkClick r:id="" action="ppaction://macro?name=PresAlignCenter"/>
              <a:extLst>
                <a:ext uri="{FF2B5EF4-FFF2-40B4-BE49-F238E27FC236}">
                  <a16:creationId xmlns:a16="http://schemas.microsoft.com/office/drawing/2014/main" id="{95B154B1-0D77-1021-8E2D-22A2508FA6D6}"/>
                </a:ext>
              </a:extLst>
            </p:cNvPr>
            <p:cNvSpPr/>
            <p:nvPr/>
          </p:nvSpPr>
          <p:spPr>
            <a:xfrm>
              <a:off x="9176891" y="1450848"/>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lstStyle/>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a:t>
              </a:r>
            </a:p>
          </p:txBody>
        </p:sp>
        <p:sp>
          <p:nvSpPr>
            <p:cNvPr id="32529" name="ARightButtonAppPresentator_">
              <a:hlinkClick r:id="" action="ppaction://macro?name=PresAlignRight"/>
              <a:extLst>
                <a:ext uri="{FF2B5EF4-FFF2-40B4-BE49-F238E27FC236}">
                  <a16:creationId xmlns:a16="http://schemas.microsoft.com/office/drawing/2014/main" id="{53B9A376-8556-C9D7-2436-AE2BBBFD6217}"/>
                </a:ext>
              </a:extLst>
            </p:cNvPr>
            <p:cNvSpPr/>
            <p:nvPr/>
          </p:nvSpPr>
          <p:spPr>
            <a:xfrm>
              <a:off x="9474360" y="145040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18000" bIns="0" rtlCol="0" anchor="ctr"/>
            <a:lstStyle/>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a:t>
              </a:r>
            </a:p>
          </p:txBody>
        </p:sp>
        <p:sp>
          <p:nvSpPr>
            <p:cNvPr id="32530" name="ShadowButtonAppPresentator_">
              <a:hlinkClick r:id="" action="ppaction://macro?name=PresToggleShadow"/>
              <a:extLst>
                <a:ext uri="{FF2B5EF4-FFF2-40B4-BE49-F238E27FC236}">
                  <a16:creationId xmlns:a16="http://schemas.microsoft.com/office/drawing/2014/main" id="{AF309E76-06AF-C965-23D1-F5F9C17575CB}"/>
                </a:ext>
              </a:extLst>
            </p:cNvPr>
            <p:cNvSpPr/>
            <p:nvPr/>
          </p:nvSpPr>
          <p:spPr>
            <a:xfrm>
              <a:off x="7693233" y="145154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effectLst>
                    <a:outerShdw blurRad="38100" dist="38100" dir="2700000" algn="tl">
                      <a:srgbClr val="000000">
                        <a:alpha val="43137"/>
                      </a:srgbClr>
                    </a:outerShdw>
                  </a:effectLst>
                  <a:latin typeface="Candara" panose="020E0502030303020204" pitchFamily="34" charset="0"/>
                </a:rPr>
                <a:t>S</a:t>
              </a:r>
            </a:p>
          </p:txBody>
        </p:sp>
        <p:sp>
          <p:nvSpPr>
            <p:cNvPr id="32531" name="StrikethroughButtonAppPresentator_">
              <a:hlinkClick r:id="" action="ppaction://macro?name=PresToggleStrikethrough"/>
              <a:extLst>
                <a:ext uri="{FF2B5EF4-FFF2-40B4-BE49-F238E27FC236}">
                  <a16:creationId xmlns:a16="http://schemas.microsoft.com/office/drawing/2014/main" id="{207D5DDB-D7AC-2C60-2C13-BF708A4D118F}"/>
                </a:ext>
              </a:extLst>
            </p:cNvPr>
            <p:cNvSpPr/>
            <p:nvPr/>
          </p:nvSpPr>
          <p:spPr>
            <a:xfrm>
              <a:off x="7997176" y="1452343"/>
              <a:ext cx="377950"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50" strike="sngStrike" dirty="0">
                  <a:latin typeface="Candara" panose="020E0502030303020204" pitchFamily="34" charset="0"/>
                </a:rPr>
                <a:t>ST</a:t>
              </a:r>
            </a:p>
          </p:txBody>
        </p:sp>
      </p:grpSp>
      <p:grpSp>
        <p:nvGrpSpPr>
          <p:cNvPr id="38130" name="AppPictureView">
            <a:extLst>
              <a:ext uri="{FF2B5EF4-FFF2-40B4-BE49-F238E27FC236}">
                <a16:creationId xmlns:a16="http://schemas.microsoft.com/office/drawing/2014/main" id="{CB0C3743-BD0B-02CD-079D-AD9F78266E67}"/>
              </a:ext>
            </a:extLst>
          </p:cNvPr>
          <p:cNvGrpSpPr/>
          <p:nvPr/>
        </p:nvGrpSpPr>
        <p:grpSpPr>
          <a:xfrm>
            <a:off x="3813267" y="1829178"/>
            <a:ext cx="4565466" cy="3199643"/>
            <a:chOff x="3813267" y="1964028"/>
            <a:chExt cx="4565466" cy="3199643"/>
          </a:xfrm>
        </p:grpSpPr>
        <p:sp>
          <p:nvSpPr>
            <p:cNvPr id="38131" name="WindowFrameAppPictureView_">
              <a:extLst>
                <a:ext uri="{FF2B5EF4-FFF2-40B4-BE49-F238E27FC236}">
                  <a16:creationId xmlns:a16="http://schemas.microsoft.com/office/drawing/2014/main" id="{19C3D92A-49FA-4F13-C44F-A75331E201A8}"/>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8132" name="WindowAppPictureView_">
              <a:extLst>
                <a:ext uri="{FF2B5EF4-FFF2-40B4-BE49-F238E27FC236}">
                  <a16:creationId xmlns:a16="http://schemas.microsoft.com/office/drawing/2014/main" id="{AC6D1B49-4649-3D20-5F53-073DA9F88656}"/>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No image file loaded</a:t>
              </a:r>
            </a:p>
          </p:txBody>
        </p:sp>
        <p:sp>
          <p:nvSpPr>
            <p:cNvPr id="38133" name="WindowTitleAppPictureView_">
              <a:hlinkHover r:id="" action="ppaction://macro?name=MovableWindow"/>
              <a:extLst>
                <a:ext uri="{FF2B5EF4-FFF2-40B4-BE49-F238E27FC236}">
                  <a16:creationId xmlns:a16="http://schemas.microsoft.com/office/drawing/2014/main" id="{F1ACC498-91E3-9C5D-5C46-E5FC91073E2D}"/>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Picture viewer</a:t>
              </a:r>
            </a:p>
          </p:txBody>
        </p:sp>
        <p:sp>
          <p:nvSpPr>
            <p:cNvPr id="38134" name="CloseAppPictureView_">
              <a:hlinkClick r:id="" action="ppaction://macro?name=CloseWindow"/>
              <a:extLst>
                <a:ext uri="{FF2B5EF4-FFF2-40B4-BE49-F238E27FC236}">
                  <a16:creationId xmlns:a16="http://schemas.microsoft.com/office/drawing/2014/main" id="{A143E300-266C-3BD0-3365-0F41A25E282D}"/>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8135" name="HandleAppPictureView_">
              <a:hlinkHover r:id="" action="ppaction://macro?name=ResizingWindow"/>
              <a:extLst>
                <a:ext uri="{FF2B5EF4-FFF2-40B4-BE49-F238E27FC236}">
                  <a16:creationId xmlns:a16="http://schemas.microsoft.com/office/drawing/2014/main" id="{20788422-A91C-0F2E-4426-21492BD7FBAF}"/>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8136" name="MinimizeAppPictureView_">
              <a:hlinkClick r:id="" action="ppaction://macro?name=MinimizeWindow"/>
              <a:extLst>
                <a:ext uri="{FF2B5EF4-FFF2-40B4-BE49-F238E27FC236}">
                  <a16:creationId xmlns:a16="http://schemas.microsoft.com/office/drawing/2014/main" id="{C4FE8249-C1E5-6036-0E18-92C40B106657}"/>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173" name="AppShell">
            <a:extLst>
              <a:ext uri="{FF2B5EF4-FFF2-40B4-BE49-F238E27FC236}">
                <a16:creationId xmlns:a16="http://schemas.microsoft.com/office/drawing/2014/main" id="{7A19CD5B-CF03-17B9-4E4A-32768578F427}"/>
              </a:ext>
            </a:extLst>
          </p:cNvPr>
          <p:cNvGrpSpPr/>
          <p:nvPr/>
        </p:nvGrpSpPr>
        <p:grpSpPr>
          <a:xfrm>
            <a:off x="3170533" y="1555212"/>
            <a:ext cx="6155735" cy="4052377"/>
            <a:chOff x="4060765" y="2159747"/>
            <a:chExt cx="6155735" cy="4052377"/>
          </a:xfrm>
        </p:grpSpPr>
        <p:sp>
          <p:nvSpPr>
            <p:cNvPr id="43174" name="WindowFrameAppShell_">
              <a:extLst>
                <a:ext uri="{FF2B5EF4-FFF2-40B4-BE49-F238E27FC236}">
                  <a16:creationId xmlns:a16="http://schemas.microsoft.com/office/drawing/2014/main" id="{29AD8B71-358F-0CA5-EA65-38DD0D1B84E3}"/>
                </a:ext>
              </a:extLst>
            </p:cNvPr>
            <p:cNvSpPr/>
            <p:nvPr/>
          </p:nvSpPr>
          <p:spPr>
            <a:xfrm>
              <a:off x="4060765" y="2159747"/>
              <a:ext cx="6148121" cy="405237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75" name="WindowAppShell_">
              <a:extLst>
                <a:ext uri="{FF2B5EF4-FFF2-40B4-BE49-F238E27FC236}">
                  <a16:creationId xmlns:a16="http://schemas.microsoft.com/office/drawing/2014/main" id="{ECA35495-FBE4-D675-C4E6-2459A6E2DA87}"/>
                </a:ext>
              </a:extLst>
            </p:cNvPr>
            <p:cNvSpPr/>
            <p:nvPr/>
          </p:nvSpPr>
          <p:spPr>
            <a:xfrm>
              <a:off x="4149309" y="2459058"/>
              <a:ext cx="5959823" cy="3629197"/>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43176" name="AXTextBox1AppShell_">
              <a:extLst>
                <a:ext uri="{FF2B5EF4-FFF2-40B4-BE49-F238E27FC236}">
                  <a16:creationId xmlns:a16="http://schemas.microsoft.com/office/drawing/2014/main" id="{4D867032-CF0B-0E59-E690-1A41410ACBCA}"/>
                </a:ext>
              </a:extLst>
            </p:cNvPr>
            <p:cNvSpPr/>
            <p:nvPr/>
          </p:nvSpPr>
          <p:spPr>
            <a:xfrm>
              <a:off x="4146862" y="5767899"/>
              <a:ext cx="5962270" cy="324278"/>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lang="et-EE" dirty="0">
                <a:noFill/>
              </a:endParaRPr>
            </a:p>
          </p:txBody>
        </p:sp>
        <p:sp>
          <p:nvSpPr>
            <p:cNvPr id="43177" name="WindowTitleAppShell_">
              <a:hlinkHover r:id="" action="ppaction://macro?name=MovableWindow"/>
              <a:extLst>
                <a:ext uri="{FF2B5EF4-FFF2-40B4-BE49-F238E27FC236}">
                  <a16:creationId xmlns:a16="http://schemas.microsoft.com/office/drawing/2014/main" id="{7A37BBEB-50BF-0A17-8708-197F4B88ABBB}"/>
                </a:ext>
              </a:extLst>
            </p:cNvPr>
            <p:cNvSpPr txBox="1"/>
            <p:nvPr/>
          </p:nvSpPr>
          <p:spPr>
            <a:xfrm>
              <a:off x="4147661" y="2169211"/>
              <a:ext cx="3052036"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Shell</a:t>
              </a:r>
            </a:p>
          </p:txBody>
        </p:sp>
        <p:sp>
          <p:nvSpPr>
            <p:cNvPr id="43178" name="CloseAppShell_">
              <a:hlinkClick r:id="" action="ppaction://macro?name=CloseWindow"/>
              <a:extLst>
                <a:ext uri="{FF2B5EF4-FFF2-40B4-BE49-F238E27FC236}">
                  <a16:creationId xmlns:a16="http://schemas.microsoft.com/office/drawing/2014/main" id="{39060626-D75F-4D99-A61B-91AE2006B901}"/>
                </a:ext>
              </a:extLst>
            </p:cNvPr>
            <p:cNvSpPr/>
            <p:nvPr/>
          </p:nvSpPr>
          <p:spPr>
            <a:xfrm>
              <a:off x="9552955" y="2160683"/>
              <a:ext cx="555309" cy="295395"/>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179" name="HandleAppShell_">
              <a:hlinkHover r:id="" action="ppaction://macro?name=ResizingWindow"/>
              <a:extLst>
                <a:ext uri="{FF2B5EF4-FFF2-40B4-BE49-F238E27FC236}">
                  <a16:creationId xmlns:a16="http://schemas.microsoft.com/office/drawing/2014/main" id="{6A65FFDA-454D-54C8-AA56-251296785393}"/>
                </a:ext>
              </a:extLst>
            </p:cNvPr>
            <p:cNvSpPr/>
            <p:nvPr/>
          </p:nvSpPr>
          <p:spPr>
            <a:xfrm>
              <a:off x="10109132" y="609671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80" name="MinimizeAppShell_">
              <a:hlinkClick r:id="" action="ppaction://macro?name=MinimizeWindow"/>
              <a:extLst>
                <a:ext uri="{FF2B5EF4-FFF2-40B4-BE49-F238E27FC236}">
                  <a16:creationId xmlns:a16="http://schemas.microsoft.com/office/drawing/2014/main" id="{F5091F95-4F89-B74F-E130-1FA29DA0B90E}"/>
                </a:ext>
              </a:extLst>
            </p:cNvPr>
            <p:cNvSpPr/>
            <p:nvPr/>
          </p:nvSpPr>
          <p:spPr>
            <a:xfrm>
              <a:off x="8993779" y="216118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81" name="OutputAppShell_">
              <a:extLst>
                <a:ext uri="{FF2B5EF4-FFF2-40B4-BE49-F238E27FC236}">
                  <a16:creationId xmlns:a16="http://schemas.microsoft.com/office/drawing/2014/main" id="{AAFB9C06-2E6B-89FE-2F58-79F002498A73}"/>
                </a:ext>
              </a:extLst>
            </p:cNvPr>
            <p:cNvSpPr/>
            <p:nvPr/>
          </p:nvSpPr>
          <p:spPr>
            <a:xfrm>
              <a:off x="4146862" y="2456556"/>
              <a:ext cx="5962997" cy="3292944"/>
            </a:xfrm>
            <a:prstGeom prst="rect">
              <a:avLst/>
            </a:prstGeom>
            <a:solidFill>
              <a:srgbClr val="000000"/>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dirty="0">
                  <a:ln w="38100">
                    <a:noFill/>
                  </a:ln>
                  <a:solidFill>
                    <a:srgbClr val="C0C0C0"/>
                  </a:solidFill>
                  <a:latin typeface="Consolas" panose="020B0609020204030204" pitchFamily="49" charset="0"/>
                </a:rPr>
                <a:t>Welcome to </a:t>
              </a:r>
              <a:r>
                <a:rPr lang="et-EE" sz="1050" kern="0" dirty="0">
                  <a:ln w="38100">
                    <a:noFill/>
                  </a:ln>
                  <a:solidFill>
                    <a:srgbClr val="C0C0C0"/>
                  </a:solidFill>
                  <a:latin typeface="Consolas" panose="020B0609020204030204" pitchFamily="49" charset="0"/>
                </a:rPr>
                <a:t>O</a:t>
              </a:r>
              <a:r>
                <a:rPr lang="en-US" sz="1050" kern="0" dirty="0">
                  <a:ln w="38100">
                    <a:noFill/>
                  </a:ln>
                  <a:solidFill>
                    <a:srgbClr val="C0C0C0"/>
                  </a:solidFill>
                  <a:latin typeface="Consolas" panose="020B0609020204030204" pitchFamily="49" charset="0"/>
                </a:rPr>
                <a:t>rangePath </a:t>
              </a:r>
              <a:r>
                <a:rPr lang="et-EE" sz="1050" kern="0" dirty="0">
                  <a:ln w="38100">
                    <a:noFill/>
                  </a:ln>
                  <a:solidFill>
                    <a:srgbClr val="C0C0C0"/>
                  </a:solidFill>
                  <a:latin typeface="Consolas" panose="020B0609020204030204" pitchFamily="49" charset="0"/>
                </a:rPr>
                <a:t>S</a:t>
              </a:r>
              <a:r>
                <a:rPr lang="en-US" sz="1050" kern="0" dirty="0">
                  <a:ln w="38100">
                    <a:noFill/>
                  </a:ln>
                  <a:solidFill>
                    <a:srgbClr val="C0C0C0"/>
                  </a:solidFill>
                  <a:latin typeface="Consolas" panose="020B0609020204030204" pitchFamily="49" charset="0"/>
                </a:rPr>
                <a:t>hell!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w="38100">
                    <a:noFill/>
                  </a:ln>
                  <a:solidFill>
                    <a:srgbClr val="C0C0C0"/>
                  </a:solidFill>
                  <a:effectLst/>
                  <a:uLnTx/>
                  <a:uFillTx/>
                  <a:latin typeface="Consolas" panose="020B0609020204030204" pitchFamily="49" charset="0"/>
                </a:rPr>
                <a:t>Type ‘help’ and press </a:t>
              </a:r>
              <a:r>
                <a:rPr kumimoji="0" lang="et-EE" sz="1050" b="0" i="0" u="none" strike="noStrike" kern="0" cap="none" spc="0" normalizeH="0" baseline="0" noProof="0" dirty="0">
                  <a:ln w="38100">
                    <a:noFill/>
                  </a:ln>
                  <a:solidFill>
                    <a:srgbClr val="C0C0C0"/>
                  </a:solidFill>
                  <a:effectLst/>
                  <a:uLnTx/>
                  <a:uFillTx/>
                  <a:latin typeface="Consolas" panose="020B0609020204030204" pitchFamily="49" charset="0"/>
                </a:rPr>
                <a:t>&lt;Enter&gt;</a:t>
              </a:r>
              <a:r>
                <a:rPr lang="en-US" sz="1050" kern="0" dirty="0">
                  <a:ln w="38100">
                    <a:noFill/>
                  </a:ln>
                  <a:solidFill>
                    <a:srgbClr val="C0C0C0"/>
                  </a:solidFill>
                  <a:latin typeface="Consolas" panose="020B0609020204030204" pitchFamily="49" charset="0"/>
                </a:rPr>
                <a:t> to see available command</a:t>
              </a:r>
              <a:r>
                <a:rPr lang="et-EE" sz="1050" kern="0" dirty="0">
                  <a:ln w="38100">
                    <a:noFill/>
                  </a:ln>
                  <a:solidFill>
                    <a:srgbClr val="C0C0C0"/>
                  </a:solidFill>
                  <a:latin typeface="Consolas" panose="020B0609020204030204" pitchFamily="49" charset="0"/>
                </a:rPr>
                <a:t>s</a:t>
              </a:r>
            </a:p>
          </p:txBody>
        </p:sp>
      </p:grpSp>
      <p:grpSp>
        <p:nvGrpSpPr>
          <p:cNvPr id="43378" name="AppCalc">
            <a:extLst>
              <a:ext uri="{FF2B5EF4-FFF2-40B4-BE49-F238E27FC236}">
                <a16:creationId xmlns:a16="http://schemas.microsoft.com/office/drawing/2014/main" id="{48AC6D04-2959-9638-EA0D-C9F9FA0561B3}"/>
              </a:ext>
            </a:extLst>
          </p:cNvPr>
          <p:cNvGrpSpPr/>
          <p:nvPr/>
        </p:nvGrpSpPr>
        <p:grpSpPr>
          <a:xfrm>
            <a:off x="5002549" y="1795020"/>
            <a:ext cx="2491703" cy="3572760"/>
            <a:chOff x="9490751" y="3001988"/>
            <a:chExt cx="2491703" cy="3572760"/>
          </a:xfrm>
        </p:grpSpPr>
        <p:sp>
          <p:nvSpPr>
            <p:cNvPr id="43379" name="WindowFrameAppCalc_">
              <a:extLst>
                <a:ext uri="{FF2B5EF4-FFF2-40B4-BE49-F238E27FC236}">
                  <a16:creationId xmlns:a16="http://schemas.microsoft.com/office/drawing/2014/main" id="{7242392D-AC4D-7E42-2963-D48B3C1634D1}"/>
                </a:ext>
              </a:extLst>
            </p:cNvPr>
            <p:cNvSpPr/>
            <p:nvPr/>
          </p:nvSpPr>
          <p:spPr>
            <a:xfrm>
              <a:off x="9490751" y="3003363"/>
              <a:ext cx="2467500" cy="357138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380" name="WindowAppCalc_">
              <a:extLst>
                <a:ext uri="{FF2B5EF4-FFF2-40B4-BE49-F238E27FC236}">
                  <a16:creationId xmlns:a16="http://schemas.microsoft.com/office/drawing/2014/main" id="{689B4F71-96B8-67B6-EE5F-3E4C4DE21EF8}"/>
                </a:ext>
              </a:extLst>
            </p:cNvPr>
            <p:cNvSpPr/>
            <p:nvPr/>
          </p:nvSpPr>
          <p:spPr>
            <a:xfrm>
              <a:off x="9577645" y="3294941"/>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43381" name="CloseAppCalc_">
              <a:hlinkClick r:id="" action="ppaction://macro?name=CloseWindow"/>
              <a:extLst>
                <a:ext uri="{FF2B5EF4-FFF2-40B4-BE49-F238E27FC236}">
                  <a16:creationId xmlns:a16="http://schemas.microsoft.com/office/drawing/2014/main" id="{5FDC6601-8EA4-F9BA-E5B8-8134E94756C7}"/>
                </a:ext>
              </a:extLst>
            </p:cNvPr>
            <p:cNvSpPr/>
            <p:nvPr/>
          </p:nvSpPr>
          <p:spPr>
            <a:xfrm>
              <a:off x="11318503" y="300198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382" name="HandleAppCalc_">
              <a:hlinkHover r:id="" action="ppaction://macro?name=ResizingWindow"/>
              <a:extLst>
                <a:ext uri="{FF2B5EF4-FFF2-40B4-BE49-F238E27FC236}">
                  <a16:creationId xmlns:a16="http://schemas.microsoft.com/office/drawing/2014/main" id="{46A3C666-96A2-5C9C-772D-14F8EF7BF26F}"/>
                </a:ext>
              </a:extLst>
            </p:cNvPr>
            <p:cNvSpPr/>
            <p:nvPr/>
          </p:nvSpPr>
          <p:spPr>
            <a:xfrm>
              <a:off x="11875086" y="646966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43383" name="Shape6AppCalc_">
              <a:extLst>
                <a:ext uri="{FF2B5EF4-FFF2-40B4-BE49-F238E27FC236}">
                  <a16:creationId xmlns:a16="http://schemas.microsoft.com/office/drawing/2014/main" id="{E6147730-19C3-3CAD-9D27-E4CB56DD0822}"/>
                </a:ext>
              </a:extLst>
            </p:cNvPr>
            <p:cNvGrpSpPr/>
            <p:nvPr/>
          </p:nvGrpSpPr>
          <p:grpSpPr>
            <a:xfrm>
              <a:off x="9706609" y="3881523"/>
              <a:ext cx="2053580" cy="2422099"/>
              <a:chOff x="12428524" y="1036281"/>
              <a:chExt cx="2053580" cy="2422099"/>
            </a:xfrm>
          </p:grpSpPr>
          <p:sp>
            <p:nvSpPr>
              <p:cNvPr id="43388" name="7">
                <a:hlinkClick r:id="" action="ppaction://macro?name=CalcNumber"/>
                <a:extLst>
                  <a:ext uri="{FF2B5EF4-FFF2-40B4-BE49-F238E27FC236}">
                    <a16:creationId xmlns:a16="http://schemas.microsoft.com/office/drawing/2014/main" id="{4ED4ED6E-CBC2-D360-B5E5-71F6BDACD69E}"/>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43389" name="8">
                <a:hlinkClick r:id="" action="ppaction://macro?name=CalcNumber"/>
                <a:extLst>
                  <a:ext uri="{FF2B5EF4-FFF2-40B4-BE49-F238E27FC236}">
                    <a16:creationId xmlns:a16="http://schemas.microsoft.com/office/drawing/2014/main" id="{CB27F791-C834-34D2-27F1-A43B388740C4}"/>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43390" name="4">
                <a:hlinkClick r:id="" action="ppaction://macro?name=CalcNumber"/>
                <a:extLst>
                  <a:ext uri="{FF2B5EF4-FFF2-40B4-BE49-F238E27FC236}">
                    <a16:creationId xmlns:a16="http://schemas.microsoft.com/office/drawing/2014/main" id="{47F765E3-8A86-4E44-8D10-91F08A45D9AB}"/>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43391" name="9">
                <a:hlinkClick r:id="" action="ppaction://macro?name=CalcNumber"/>
                <a:extLst>
                  <a:ext uri="{FF2B5EF4-FFF2-40B4-BE49-F238E27FC236}">
                    <a16:creationId xmlns:a16="http://schemas.microsoft.com/office/drawing/2014/main" id="{806593C4-4AB7-8C39-BFC0-1D4FF4953009}"/>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43392" name="5">
                <a:hlinkClick r:id="" action="ppaction://macro?name=CalcNumber"/>
                <a:extLst>
                  <a:ext uri="{FF2B5EF4-FFF2-40B4-BE49-F238E27FC236}">
                    <a16:creationId xmlns:a16="http://schemas.microsoft.com/office/drawing/2014/main" id="{3C3DDC71-DFD1-C4F9-13A1-973C7C49C5AB}"/>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43393" name="6">
                <a:hlinkClick r:id="" action="ppaction://macro?name=CalcNumber"/>
                <a:extLst>
                  <a:ext uri="{FF2B5EF4-FFF2-40B4-BE49-F238E27FC236}">
                    <a16:creationId xmlns:a16="http://schemas.microsoft.com/office/drawing/2014/main" id="{1660617E-5952-188F-0F59-08F1C87DF357}"/>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43394" name="1">
                <a:hlinkClick r:id="" action="ppaction://macro?name=CalcNumber"/>
                <a:extLst>
                  <a:ext uri="{FF2B5EF4-FFF2-40B4-BE49-F238E27FC236}">
                    <a16:creationId xmlns:a16="http://schemas.microsoft.com/office/drawing/2014/main" id="{B0E8E0D5-4981-5998-C4AC-0B06FB8FB8CB}"/>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395" name="2">
                <a:hlinkClick r:id="" action="ppaction://macro?name=CalcNumber"/>
                <a:extLst>
                  <a:ext uri="{FF2B5EF4-FFF2-40B4-BE49-F238E27FC236}">
                    <a16:creationId xmlns:a16="http://schemas.microsoft.com/office/drawing/2014/main" id="{23F52A1D-E5E4-9E51-EE9F-B0FF9984557D}"/>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43396" name="3">
                <a:hlinkClick r:id="" action="ppaction://macro?name=CalcNumber"/>
                <a:extLst>
                  <a:ext uri="{FF2B5EF4-FFF2-40B4-BE49-F238E27FC236}">
                    <a16:creationId xmlns:a16="http://schemas.microsoft.com/office/drawing/2014/main" id="{3A2A3F86-EB73-BFE6-7FC1-259A4131A6C5}"/>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43397" name="0">
                <a:hlinkClick r:id="" action="ppaction://macro?name=CalcNumber"/>
                <a:extLst>
                  <a:ext uri="{FF2B5EF4-FFF2-40B4-BE49-F238E27FC236}">
                    <a16:creationId xmlns:a16="http://schemas.microsoft.com/office/drawing/2014/main" id="{49E96465-B295-40C2-3602-790917EE233D}"/>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43398" name="Plus">
                <a:hlinkClick r:id="" action="ppaction://macro?name=CalcAdd"/>
                <a:extLst>
                  <a:ext uri="{FF2B5EF4-FFF2-40B4-BE49-F238E27FC236}">
                    <a16:creationId xmlns:a16="http://schemas.microsoft.com/office/drawing/2014/main" id="{B2D89921-3A31-D436-3776-4E90FF1FAA4A}"/>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399" name="Minus">
                <a:hlinkClick r:id="" action="ppaction://macro?name=CalcSub"/>
                <a:extLst>
                  <a:ext uri="{FF2B5EF4-FFF2-40B4-BE49-F238E27FC236}">
                    <a16:creationId xmlns:a16="http://schemas.microsoft.com/office/drawing/2014/main" id="{3E8BAA8F-7F58-FCFA-95E4-3CE4510554F3}"/>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0" name="Multiply">
                <a:hlinkClick r:id="" action="ppaction://macro?name=CalcMul"/>
                <a:extLst>
                  <a:ext uri="{FF2B5EF4-FFF2-40B4-BE49-F238E27FC236}">
                    <a16:creationId xmlns:a16="http://schemas.microsoft.com/office/drawing/2014/main" id="{ACDCEA6F-5E3F-ADC8-A28D-15387BB869F1}"/>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1" name="Equals">
                <a:hlinkClick r:id="" action="ppaction://macro?name=CalcEqu"/>
                <a:extLst>
                  <a:ext uri="{FF2B5EF4-FFF2-40B4-BE49-F238E27FC236}">
                    <a16:creationId xmlns:a16="http://schemas.microsoft.com/office/drawing/2014/main" id="{B5A333AA-B104-CD09-A248-42A20C332F58}"/>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2" name="Division">
                <a:hlinkClick r:id="" action="ppaction://macro?name=CalcDiv"/>
                <a:extLst>
                  <a:ext uri="{FF2B5EF4-FFF2-40B4-BE49-F238E27FC236}">
                    <a16:creationId xmlns:a16="http://schemas.microsoft.com/office/drawing/2014/main" id="{AD9DC4E6-358B-9092-2316-23200902040C}"/>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3" name="Period">
                <a:hlinkClick r:id="" action="ppaction://macro?name=CalcNumber"/>
                <a:extLst>
                  <a:ext uri="{FF2B5EF4-FFF2-40B4-BE49-F238E27FC236}">
                    <a16:creationId xmlns:a16="http://schemas.microsoft.com/office/drawing/2014/main" id="{534E8CCE-3F9B-61D9-8364-29919B029A16}"/>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4" name="Clear">
                <a:hlinkClick r:id="" action="ppaction://macro?name=CalcClear"/>
                <a:extLst>
                  <a:ext uri="{FF2B5EF4-FFF2-40B4-BE49-F238E27FC236}">
                    <a16:creationId xmlns:a16="http://schemas.microsoft.com/office/drawing/2014/main" id="{286E1FFF-DA81-E61A-E46A-BC55C30741C8}"/>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43405" name="Reset">
                <a:hlinkClick r:id="" action="ppaction://macro?name=CalcReset"/>
                <a:extLst>
                  <a:ext uri="{FF2B5EF4-FFF2-40B4-BE49-F238E27FC236}">
                    <a16:creationId xmlns:a16="http://schemas.microsoft.com/office/drawing/2014/main" id="{CBD4CAE9-E76C-AA29-1EB6-DEC575EE2413}"/>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43384" name="WindowTitleAppCalc_">
              <a:hlinkHover r:id="" action="ppaction://macro?name=MovableWindow"/>
              <a:extLst>
                <a:ext uri="{FF2B5EF4-FFF2-40B4-BE49-F238E27FC236}">
                  <a16:creationId xmlns:a16="http://schemas.microsoft.com/office/drawing/2014/main" id="{C0721541-A8E4-B475-8085-2DE394B0E55E}"/>
                </a:ext>
              </a:extLst>
            </p:cNvPr>
            <p:cNvSpPr txBox="1"/>
            <p:nvPr/>
          </p:nvSpPr>
          <p:spPr>
            <a:xfrm>
              <a:off x="9577645" y="3012826"/>
              <a:ext cx="1169849" cy="276999"/>
            </a:xfrm>
            <a:prstGeom prst="rect">
              <a:avLst/>
            </a:prstGeom>
            <a:noFill/>
          </p:spPr>
          <p:txBody>
            <a:bodyPr wrap="square" rtlCol="0">
              <a:spAutoFit/>
            </a:bodyPr>
            <a:lstStyle/>
            <a:p>
              <a:r>
                <a:rPr lang="et-EE" sz="1200" dirty="0">
                  <a:solidFill>
                    <a:prstClr val="white"/>
                  </a:solidFill>
                  <a:latin typeface="+mj-lt"/>
                </a:rPr>
                <a:t>Calculator</a:t>
              </a:r>
            </a:p>
          </p:txBody>
        </p:sp>
        <p:sp>
          <p:nvSpPr>
            <p:cNvPr id="43385" name="Shape7AppCalc_">
              <a:extLst>
                <a:ext uri="{FF2B5EF4-FFF2-40B4-BE49-F238E27FC236}">
                  <a16:creationId xmlns:a16="http://schemas.microsoft.com/office/drawing/2014/main" id="{29B367F5-2E8F-C697-EEBB-AEEE20425501}"/>
                </a:ext>
              </a:extLst>
            </p:cNvPr>
            <p:cNvSpPr txBox="1"/>
            <p:nvPr/>
          </p:nvSpPr>
          <p:spPr>
            <a:xfrm>
              <a:off x="10796606" y="3379720"/>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43386" name="Shape8AppCalc_">
              <a:extLst>
                <a:ext uri="{FF2B5EF4-FFF2-40B4-BE49-F238E27FC236}">
                  <a16:creationId xmlns:a16="http://schemas.microsoft.com/office/drawing/2014/main" id="{2C2077F7-E712-7A09-B305-10B9274C8D15}"/>
                </a:ext>
              </a:extLst>
            </p:cNvPr>
            <p:cNvSpPr txBox="1"/>
            <p:nvPr/>
          </p:nvSpPr>
          <p:spPr>
            <a:xfrm>
              <a:off x="10777347" y="3372432"/>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sp>
          <p:nvSpPr>
            <p:cNvPr id="43387" name="MinimizeAppCalc_">
              <a:hlinkClick r:id="" action="ppaction://macro?name=MinimizeWindow"/>
              <a:extLst>
                <a:ext uri="{FF2B5EF4-FFF2-40B4-BE49-F238E27FC236}">
                  <a16:creationId xmlns:a16="http://schemas.microsoft.com/office/drawing/2014/main" id="{B59348F1-B3D0-B03D-3E49-E55696F79D9A}"/>
                </a:ext>
              </a:extLst>
            </p:cNvPr>
            <p:cNvSpPr/>
            <p:nvPr/>
          </p:nvSpPr>
          <p:spPr>
            <a:xfrm>
              <a:off x="10755344" y="300378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534" name="AppModalFiles">
            <a:extLst>
              <a:ext uri="{FF2B5EF4-FFF2-40B4-BE49-F238E27FC236}">
                <a16:creationId xmlns:a16="http://schemas.microsoft.com/office/drawing/2014/main" id="{F96D34E6-1CB9-7501-6282-BDBFBE585E02}"/>
              </a:ext>
            </a:extLst>
          </p:cNvPr>
          <p:cNvGrpSpPr/>
          <p:nvPr/>
        </p:nvGrpSpPr>
        <p:grpSpPr>
          <a:xfrm>
            <a:off x="2449615" y="1091457"/>
            <a:ext cx="6821152" cy="4767194"/>
            <a:chOff x="2449615" y="1091457"/>
            <a:chExt cx="6821152" cy="4767194"/>
          </a:xfrm>
        </p:grpSpPr>
        <p:sp>
          <p:nvSpPr>
            <p:cNvPr id="43535" name="WindowFrameAppModalFiles_">
              <a:extLst>
                <a:ext uri="{FF2B5EF4-FFF2-40B4-BE49-F238E27FC236}">
                  <a16:creationId xmlns:a16="http://schemas.microsoft.com/office/drawing/2014/main" id="{E06FD699-7654-EA9F-8468-221D26D8DCFD}"/>
                </a:ext>
              </a:extLst>
            </p:cNvPr>
            <p:cNvSpPr/>
            <p:nvPr/>
          </p:nvSpPr>
          <p:spPr>
            <a:xfrm>
              <a:off x="2449615" y="1094804"/>
              <a:ext cx="6821152" cy="476384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536" name="WindowTitleAppModalFiles_">
              <a:hlinkHover r:id="" action="ppaction://macro?name=MovableWindow"/>
              <a:extLst>
                <a:ext uri="{FF2B5EF4-FFF2-40B4-BE49-F238E27FC236}">
                  <a16:creationId xmlns:a16="http://schemas.microsoft.com/office/drawing/2014/main" id="{E91A32B6-5BDA-519E-ACF1-EEC15731A419}"/>
                </a:ext>
              </a:extLst>
            </p:cNvPr>
            <p:cNvSpPr txBox="1"/>
            <p:nvPr/>
          </p:nvSpPr>
          <p:spPr>
            <a:xfrm>
              <a:off x="2564735" y="1104268"/>
              <a:ext cx="5972920"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File chooser</a:t>
              </a:r>
            </a:p>
          </p:txBody>
        </p:sp>
        <p:sp>
          <p:nvSpPr>
            <p:cNvPr id="43537" name="CloseAppModalFiles_">
              <a:hlinkClick r:id="" action="ppaction://macro?name=CloseWindow"/>
              <a:extLst>
                <a:ext uri="{FF2B5EF4-FFF2-40B4-BE49-F238E27FC236}">
                  <a16:creationId xmlns:a16="http://schemas.microsoft.com/office/drawing/2014/main" id="{C63B99FE-F241-CA08-2C32-2A2DD9E6186E}"/>
                </a:ext>
              </a:extLst>
            </p:cNvPr>
            <p:cNvSpPr/>
            <p:nvPr/>
          </p:nvSpPr>
          <p:spPr>
            <a:xfrm>
              <a:off x="8608090" y="1091457"/>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538" name="TopPanelAppModalFiles_">
              <a:extLst>
                <a:ext uri="{FF2B5EF4-FFF2-40B4-BE49-F238E27FC236}">
                  <a16:creationId xmlns:a16="http://schemas.microsoft.com/office/drawing/2014/main" id="{22106A68-E71F-0285-4A66-3625953A58F7}"/>
                </a:ext>
              </a:extLst>
            </p:cNvPr>
            <p:cNvSpPr/>
            <p:nvPr/>
          </p:nvSpPr>
          <p:spPr>
            <a:xfrm>
              <a:off x="2564736" y="1394115"/>
              <a:ext cx="6598664"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39" name="BackAppModalFiles_">
              <a:hlinkClick r:id="" action="ppaction://macro?name=MFilesUp"/>
              <a:extLst>
                <a:ext uri="{FF2B5EF4-FFF2-40B4-BE49-F238E27FC236}">
                  <a16:creationId xmlns:a16="http://schemas.microsoft.com/office/drawing/2014/main" id="{DCB3284B-A702-9685-BCBA-9B36F7BA77F8}"/>
                </a:ext>
              </a:extLst>
            </p:cNvPr>
            <p:cNvSpPr/>
            <p:nvPr/>
          </p:nvSpPr>
          <p:spPr>
            <a:xfrm>
              <a:off x="2711797" y="159354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0" name="ReloadAppModalFiles_">
              <a:hlinkClick r:id="" action="ppaction://macro?name=MFilesLoadDir"/>
              <a:extLst>
                <a:ext uri="{FF2B5EF4-FFF2-40B4-BE49-F238E27FC236}">
                  <a16:creationId xmlns:a16="http://schemas.microsoft.com/office/drawing/2014/main" id="{DA1D7AE6-C406-4C02-DD2F-B90ABB857A29}"/>
                </a:ext>
              </a:extLst>
            </p:cNvPr>
            <p:cNvSpPr/>
            <p:nvPr/>
          </p:nvSpPr>
          <p:spPr>
            <a:xfrm>
              <a:off x="3198839" y="159354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43541" name="PathAppModalFiles_">
              <a:extLst>
                <a:ext uri="{FF2B5EF4-FFF2-40B4-BE49-F238E27FC236}">
                  <a16:creationId xmlns:a16="http://schemas.microsoft.com/office/drawing/2014/main" id="{0F39FAE1-EBEC-8E4E-B1DE-FD0F6B8B0D6C}"/>
                </a:ext>
              </a:extLst>
            </p:cNvPr>
            <p:cNvSpPr/>
            <p:nvPr/>
          </p:nvSpPr>
          <p:spPr>
            <a:xfrm>
              <a:off x="3626103" y="1568907"/>
              <a:ext cx="4363096"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43542" name="NextPageAppModalFiles_">
              <a:hlinkClick r:id="" action="ppaction://macro?name=MFilesNextPage"/>
              <a:extLst>
                <a:ext uri="{FF2B5EF4-FFF2-40B4-BE49-F238E27FC236}">
                  <a16:creationId xmlns:a16="http://schemas.microsoft.com/office/drawing/2014/main" id="{BCF84B76-7021-5F19-0E32-692B95E60C6E}"/>
                </a:ext>
              </a:extLst>
            </p:cNvPr>
            <p:cNvSpPr/>
            <p:nvPr/>
          </p:nvSpPr>
          <p:spPr>
            <a:xfrm>
              <a:off x="8620738" y="158216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3" name="PrevPageAppModalFiles_">
              <a:hlinkClick r:id="" action="ppaction://macro?name=MFilesLastPage"/>
              <a:extLst>
                <a:ext uri="{FF2B5EF4-FFF2-40B4-BE49-F238E27FC236}">
                  <a16:creationId xmlns:a16="http://schemas.microsoft.com/office/drawing/2014/main" id="{D349F2CB-3B2F-670B-43A5-BE0FA95D64B0}"/>
                </a:ext>
              </a:extLst>
            </p:cNvPr>
            <p:cNvSpPr/>
            <p:nvPr/>
          </p:nvSpPr>
          <p:spPr>
            <a:xfrm>
              <a:off x="8137509" y="1579088"/>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4" name="SelectedFileAppModalFIles_">
              <a:extLst>
                <a:ext uri="{FF2B5EF4-FFF2-40B4-BE49-F238E27FC236}">
                  <a16:creationId xmlns:a16="http://schemas.microsoft.com/office/drawing/2014/main" id="{3B8A2009-6086-916E-DE9C-441D446CB453}"/>
                </a:ext>
              </a:extLst>
            </p:cNvPr>
            <p:cNvSpPr txBox="1"/>
            <p:nvPr/>
          </p:nvSpPr>
          <p:spPr>
            <a:xfrm>
              <a:off x="2587000" y="2009832"/>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43545" name="WindowAppModalFiles_">
              <a:extLst>
                <a:ext uri="{FF2B5EF4-FFF2-40B4-BE49-F238E27FC236}">
                  <a16:creationId xmlns:a16="http://schemas.microsoft.com/office/drawing/2014/main" id="{04C58411-5883-2F96-C597-AD170B2BA6CE}"/>
                </a:ext>
              </a:extLst>
            </p:cNvPr>
            <p:cNvSpPr/>
            <p:nvPr/>
          </p:nvSpPr>
          <p:spPr>
            <a:xfrm>
              <a:off x="2566386" y="1999968"/>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43546" name="BottomPanelAppModalFiles_">
              <a:extLst>
                <a:ext uri="{FF2B5EF4-FFF2-40B4-BE49-F238E27FC236}">
                  <a16:creationId xmlns:a16="http://schemas.microsoft.com/office/drawing/2014/main" id="{3E7E98E4-C9ED-3DA4-2DF9-55301A493AE0}"/>
                </a:ext>
              </a:extLst>
            </p:cNvPr>
            <p:cNvSpPr/>
            <p:nvPr/>
          </p:nvSpPr>
          <p:spPr>
            <a:xfrm>
              <a:off x="2603903" y="5675966"/>
              <a:ext cx="4840215" cy="472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00" dirty="0">
                  <a:noFill/>
                  <a:latin typeface="Candara" panose="020E0502030303020204" pitchFamily="34" charset="0"/>
                </a:rPr>
                <a:t>/</a:t>
              </a:r>
              <a:r>
                <a:rPr lang="et-EE" sz="100" dirty="0">
                  <a:noFill/>
                  <a:latin typeface="Candara" panose="020E0502030303020204" pitchFamily="34" charset="0"/>
                </a:rPr>
                <a:t>0 </a:t>
              </a:r>
              <a:r>
                <a:rPr lang="et-EE" sz="100" dirty="0" err="1">
                  <a:noFill/>
                  <a:latin typeface="Candara" panose="020E0502030303020204" pitchFamily="34" charset="0"/>
                </a:rPr>
                <a:t>files</a:t>
              </a:r>
              <a:endParaRPr lang="et-EE" sz="100" dirty="0">
                <a:noFill/>
                <a:latin typeface="Candara" panose="020E0502030303020204" pitchFamily="34" charset="0"/>
              </a:endParaRPr>
            </a:p>
          </p:txBody>
        </p:sp>
        <p:sp>
          <p:nvSpPr>
            <p:cNvPr id="43547" name="AXTextBox1AppModalFiles_">
              <a:extLst>
                <a:ext uri="{FF2B5EF4-FFF2-40B4-BE49-F238E27FC236}">
                  <a16:creationId xmlns:a16="http://schemas.microsoft.com/office/drawing/2014/main" id="{C1AF82D4-0A40-BE3D-F343-8CEE84841058}"/>
                </a:ext>
              </a:extLst>
            </p:cNvPr>
            <p:cNvSpPr/>
            <p:nvPr/>
          </p:nvSpPr>
          <p:spPr>
            <a:xfrm>
              <a:off x="2564735" y="5431490"/>
              <a:ext cx="5638175" cy="29829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48" name="OkAppModalFiles_">
              <a:hlinkClick r:id="" action="ppaction://macro?name=SaveFile"/>
              <a:extLst>
                <a:ext uri="{FF2B5EF4-FFF2-40B4-BE49-F238E27FC236}">
                  <a16:creationId xmlns:a16="http://schemas.microsoft.com/office/drawing/2014/main" id="{8BC564F0-C553-A4F9-1189-D6422C66C4B5}"/>
                </a:ext>
              </a:extLst>
            </p:cNvPr>
            <p:cNvSpPr/>
            <p:nvPr/>
          </p:nvSpPr>
          <p:spPr>
            <a:xfrm>
              <a:off x="8202908" y="5430031"/>
              <a:ext cx="960491" cy="3051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dirty="0">
                  <a:solidFill>
                    <a:schemeClr val="tx2"/>
                  </a:solidFill>
                  <a:latin typeface="+mj-lt"/>
                </a:rPr>
                <a:t>Save</a:t>
              </a:r>
            </a:p>
          </p:txBody>
        </p:sp>
      </p:grpSp>
      <p:grpSp>
        <p:nvGrpSpPr>
          <p:cNvPr id="40700" name="AppFiles">
            <a:extLst>
              <a:ext uri="{FF2B5EF4-FFF2-40B4-BE49-F238E27FC236}">
                <a16:creationId xmlns:a16="http://schemas.microsoft.com/office/drawing/2014/main" id="{2FF80A0B-9488-DA96-5878-C9026F8844EC}"/>
              </a:ext>
            </a:extLst>
          </p:cNvPr>
          <p:cNvGrpSpPr/>
          <p:nvPr/>
        </p:nvGrpSpPr>
        <p:grpSpPr>
          <a:xfrm>
            <a:off x="1594274" y="1012082"/>
            <a:ext cx="8411183" cy="5069852"/>
            <a:chOff x="1594274" y="1012082"/>
            <a:chExt cx="8411183" cy="5069852"/>
          </a:xfrm>
        </p:grpSpPr>
        <p:sp>
          <p:nvSpPr>
            <p:cNvPr id="40701" name="WindowFrameAppFiles_">
              <a:extLst>
                <a:ext uri="{FF2B5EF4-FFF2-40B4-BE49-F238E27FC236}">
                  <a16:creationId xmlns:a16="http://schemas.microsoft.com/office/drawing/2014/main" id="{35BD7673-5B92-CEE3-56CE-86E0B09AB30E}"/>
                </a:ext>
              </a:extLst>
            </p:cNvPr>
            <p:cNvSpPr/>
            <p:nvPr/>
          </p:nvSpPr>
          <p:spPr>
            <a:xfrm>
              <a:off x="1594274" y="1015429"/>
              <a:ext cx="8401947" cy="506650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0702" name="WindowTitleAppFiles_">
              <a:hlinkHover r:id="" action="ppaction://macro?name=MovableWindow"/>
              <a:extLst>
                <a:ext uri="{FF2B5EF4-FFF2-40B4-BE49-F238E27FC236}">
                  <a16:creationId xmlns:a16="http://schemas.microsoft.com/office/drawing/2014/main" id="{1863221D-8441-3C10-7BCB-01E0C44D4674}"/>
                </a:ext>
              </a:extLst>
            </p:cNvPr>
            <p:cNvSpPr txBox="1"/>
            <p:nvPr/>
          </p:nvSpPr>
          <p:spPr>
            <a:xfrm>
              <a:off x="1681169" y="1024893"/>
              <a:ext cx="7097063"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File Explorer</a:t>
              </a:r>
            </a:p>
          </p:txBody>
        </p:sp>
        <p:sp>
          <p:nvSpPr>
            <p:cNvPr id="40703" name="CloseAppFiles_">
              <a:hlinkClick r:id="" action="ppaction://macro?name=CloseWindow"/>
              <a:extLst>
                <a:ext uri="{FF2B5EF4-FFF2-40B4-BE49-F238E27FC236}">
                  <a16:creationId xmlns:a16="http://schemas.microsoft.com/office/drawing/2014/main" id="{CBC72034-379C-CFBE-12C9-332AA6D1CEA5}"/>
                </a:ext>
              </a:extLst>
            </p:cNvPr>
            <p:cNvSpPr/>
            <p:nvPr/>
          </p:nvSpPr>
          <p:spPr>
            <a:xfrm>
              <a:off x="9333544" y="1012082"/>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5440" name="HandleAppFiles_">
              <a:hlinkHover r:id="" action="ppaction://macro?name=ResizingWindow"/>
              <a:extLst>
                <a:ext uri="{FF2B5EF4-FFF2-40B4-BE49-F238E27FC236}">
                  <a16:creationId xmlns:a16="http://schemas.microsoft.com/office/drawing/2014/main" id="{D071DD9F-EB58-8578-9ABF-24BEA31FCEFD}"/>
                </a:ext>
              </a:extLst>
            </p:cNvPr>
            <p:cNvSpPr/>
            <p:nvPr/>
          </p:nvSpPr>
          <p:spPr>
            <a:xfrm>
              <a:off x="9898089" y="5971045"/>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41" name="MinimizeAppFiles_">
              <a:hlinkClick r:id="" action="ppaction://macro?name=MinimizeWindow"/>
              <a:extLst>
                <a:ext uri="{FF2B5EF4-FFF2-40B4-BE49-F238E27FC236}">
                  <a16:creationId xmlns:a16="http://schemas.microsoft.com/office/drawing/2014/main" id="{BCE5F5D2-D808-2B60-4ABF-655BA1922E4A}"/>
                </a:ext>
              </a:extLst>
            </p:cNvPr>
            <p:cNvSpPr/>
            <p:nvPr/>
          </p:nvSpPr>
          <p:spPr>
            <a:xfrm>
              <a:off x="8778234" y="1012082"/>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43" name="TopPanelAppFiles_">
              <a:extLst>
                <a:ext uri="{FF2B5EF4-FFF2-40B4-BE49-F238E27FC236}">
                  <a16:creationId xmlns:a16="http://schemas.microsoft.com/office/drawing/2014/main" id="{FAB1BA0D-3FA6-69B1-EFB1-09BD8261E1A5}"/>
                </a:ext>
              </a:extLst>
            </p:cNvPr>
            <p:cNvSpPr/>
            <p:nvPr/>
          </p:nvSpPr>
          <p:spPr>
            <a:xfrm>
              <a:off x="1681170" y="1314740"/>
              <a:ext cx="8207683"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44" name="BottomPanelAppFiles_">
              <a:extLst>
                <a:ext uri="{FF2B5EF4-FFF2-40B4-BE49-F238E27FC236}">
                  <a16:creationId xmlns:a16="http://schemas.microsoft.com/office/drawing/2014/main" id="{722C4B98-FAD9-7E2D-F8D8-3EB70472C40C}"/>
                </a:ext>
              </a:extLst>
            </p:cNvPr>
            <p:cNvSpPr/>
            <p:nvPr/>
          </p:nvSpPr>
          <p:spPr>
            <a:xfrm>
              <a:off x="1681169" y="5656793"/>
              <a:ext cx="8206034"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0 items</a:t>
              </a:r>
            </a:p>
          </p:txBody>
        </p:sp>
        <p:sp>
          <p:nvSpPr>
            <p:cNvPr id="5445" name="BackAppFiles_">
              <a:hlinkClick r:id="" action="ppaction://macro?name=FilesUp"/>
              <a:extLst>
                <a:ext uri="{FF2B5EF4-FFF2-40B4-BE49-F238E27FC236}">
                  <a16:creationId xmlns:a16="http://schemas.microsoft.com/office/drawing/2014/main" id="{29003C14-4A2B-09E7-E4BA-B38C12A142A3}"/>
                </a:ext>
              </a:extLst>
            </p:cNvPr>
            <p:cNvSpPr/>
            <p:nvPr/>
          </p:nvSpPr>
          <p:spPr>
            <a:xfrm>
              <a:off x="1775538" y="1484985"/>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46" name="ReloadAppFiles_">
              <a:hlinkClick r:id="" action="ppaction://macro?name=FilesLoadDir"/>
              <a:extLst>
                <a:ext uri="{FF2B5EF4-FFF2-40B4-BE49-F238E27FC236}">
                  <a16:creationId xmlns:a16="http://schemas.microsoft.com/office/drawing/2014/main" id="{20CE63FF-3924-6E86-B294-800F1A9700E0}"/>
                </a:ext>
              </a:extLst>
            </p:cNvPr>
            <p:cNvSpPr/>
            <p:nvPr/>
          </p:nvSpPr>
          <p:spPr>
            <a:xfrm>
              <a:off x="2262580" y="1484985"/>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5447" name="LeftPanelAppFiles_">
              <a:extLst>
                <a:ext uri="{FF2B5EF4-FFF2-40B4-BE49-F238E27FC236}">
                  <a16:creationId xmlns:a16="http://schemas.microsoft.com/office/drawing/2014/main" id="{DB848652-9015-D384-6587-3ACBD201A392}"/>
                </a:ext>
              </a:extLst>
            </p:cNvPr>
            <p:cNvSpPr/>
            <p:nvPr/>
          </p:nvSpPr>
          <p:spPr>
            <a:xfrm>
              <a:off x="1681169" y="1917245"/>
              <a:ext cx="1610671" cy="374357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8400"/>
                </a:spcAft>
              </a:pPr>
              <a:r>
                <a:rPr lang="et-EE" sz="1400" dirty="0">
                  <a:latin typeface="Candara" panose="020E0502030303020204" pitchFamily="34" charset="0"/>
                </a:rPr>
                <a:t>File </a:t>
              </a:r>
              <a:r>
                <a:rPr lang="et-EE" sz="1400" dirty="0" err="1">
                  <a:latin typeface="Candara" panose="020E0502030303020204" pitchFamily="34" charset="0"/>
                </a:rPr>
                <a:t>systems</a:t>
              </a:r>
              <a:endParaRPr lang="et-EE" sz="1400" dirty="0">
                <a:latin typeface="Candara" panose="020E0502030303020204" pitchFamily="34" charset="0"/>
              </a:endParaRPr>
            </a:p>
          </p:txBody>
        </p:sp>
        <p:sp>
          <p:nvSpPr>
            <p:cNvPr id="5448" name="PathAppFiles_">
              <a:extLst>
                <a:ext uri="{FF2B5EF4-FFF2-40B4-BE49-F238E27FC236}">
                  <a16:creationId xmlns:a16="http://schemas.microsoft.com/office/drawing/2014/main" id="{E31DBBF5-5F7E-8F74-6C58-CDB74DEC2A47}"/>
                </a:ext>
              </a:extLst>
            </p:cNvPr>
            <p:cNvSpPr/>
            <p:nvPr/>
          </p:nvSpPr>
          <p:spPr>
            <a:xfrm>
              <a:off x="3199953" y="1489532"/>
              <a:ext cx="6598803"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dirty="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5449" name="VFSAppFiles_">
              <a:hlinkClick r:id="" action="ppaction://macro?name=VFSRoot"/>
              <a:extLst>
                <a:ext uri="{FF2B5EF4-FFF2-40B4-BE49-F238E27FC236}">
                  <a16:creationId xmlns:a16="http://schemas.microsoft.com/office/drawing/2014/main" id="{E3B61901-E3DA-F1F5-5801-26FD52C9806E}"/>
                </a:ext>
              </a:extLst>
            </p:cNvPr>
            <p:cNvSpPr/>
            <p:nvPr/>
          </p:nvSpPr>
          <p:spPr>
            <a:xfrm>
              <a:off x="1681169" y="2253006"/>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Virtual Filesystem (ShapeFS)</a:t>
              </a:r>
            </a:p>
          </p:txBody>
        </p:sp>
        <p:sp>
          <p:nvSpPr>
            <p:cNvPr id="5450" name="HostFSAppFiles_">
              <a:hlinkClick r:id="" action="ppaction://macro?name=HostRoot"/>
              <a:extLst>
                <a:ext uri="{FF2B5EF4-FFF2-40B4-BE49-F238E27FC236}">
                  <a16:creationId xmlns:a16="http://schemas.microsoft.com/office/drawing/2014/main" id="{C147C98A-D28F-DD92-3C0C-2F80EB711D6B}"/>
                </a:ext>
              </a:extLst>
            </p:cNvPr>
            <p:cNvSpPr/>
            <p:nvPr/>
          </p:nvSpPr>
          <p:spPr>
            <a:xfrm>
              <a:off x="1681169" y="2707146"/>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Local Disk C: (Windows)</a:t>
              </a:r>
            </a:p>
          </p:txBody>
        </p:sp>
        <p:sp>
          <p:nvSpPr>
            <p:cNvPr id="5451" name="PropertiesAppFiles_">
              <a:extLst>
                <a:ext uri="{FF2B5EF4-FFF2-40B4-BE49-F238E27FC236}">
                  <a16:creationId xmlns:a16="http://schemas.microsoft.com/office/drawing/2014/main" id="{D8133879-3A27-3DEB-0442-43EC98568323}"/>
                </a:ext>
              </a:extLst>
            </p:cNvPr>
            <p:cNvSpPr txBox="1"/>
            <p:nvPr/>
          </p:nvSpPr>
          <p:spPr>
            <a:xfrm>
              <a:off x="1681169" y="3502152"/>
              <a:ext cx="1610671" cy="230832"/>
            </a:xfrm>
            <a:prstGeom prst="rect">
              <a:avLst/>
            </a:prstGeom>
            <a:noFill/>
          </p:spPr>
          <p:txBody>
            <a:bodyPr wrap="square" rtlCol="0">
              <a:spAutoFit/>
            </a:bodyPr>
            <a:lstStyle/>
            <a:p>
              <a:r>
                <a:rPr lang="et-EE" sz="900" dirty="0">
                  <a:latin typeface="Candara" panose="020E0502030303020204" pitchFamily="34" charset="0"/>
                </a:rPr>
                <a:t>  </a:t>
              </a:r>
            </a:p>
          </p:txBody>
        </p:sp>
        <p:sp>
          <p:nvSpPr>
            <p:cNvPr id="5452" name="NextPageAppFiles_">
              <a:hlinkClick r:id="" action="ppaction://macro?name=FilesNextPage"/>
              <a:extLst>
                <a:ext uri="{FF2B5EF4-FFF2-40B4-BE49-F238E27FC236}">
                  <a16:creationId xmlns:a16="http://schemas.microsoft.com/office/drawing/2014/main" id="{F84A283B-79D3-3E27-5952-D41EDB8583ED}"/>
                </a:ext>
              </a:extLst>
            </p:cNvPr>
            <p:cNvSpPr/>
            <p:nvPr/>
          </p:nvSpPr>
          <p:spPr>
            <a:xfrm>
              <a:off x="9425247" y="5688733"/>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53" name="PrevPageAppFiles_">
              <a:hlinkClick r:id="" action="ppaction://macro?name=FilesLastPage"/>
              <a:extLst>
                <a:ext uri="{FF2B5EF4-FFF2-40B4-BE49-F238E27FC236}">
                  <a16:creationId xmlns:a16="http://schemas.microsoft.com/office/drawing/2014/main" id="{5974FD82-3EDB-39AB-708D-DCBDFC312F0B}"/>
                </a:ext>
              </a:extLst>
            </p:cNvPr>
            <p:cNvSpPr/>
            <p:nvPr/>
          </p:nvSpPr>
          <p:spPr>
            <a:xfrm>
              <a:off x="8942018" y="5685661"/>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54" name="SelectModeLabelAppFiles_">
              <a:extLst>
                <a:ext uri="{FF2B5EF4-FFF2-40B4-BE49-F238E27FC236}">
                  <a16:creationId xmlns:a16="http://schemas.microsoft.com/office/drawing/2014/main" id="{3C547A62-6A7C-BD65-BB9A-99EE82BA61EB}"/>
                </a:ext>
              </a:extLst>
            </p:cNvPr>
            <p:cNvSpPr txBox="1"/>
            <p:nvPr/>
          </p:nvSpPr>
          <p:spPr>
            <a:xfrm>
              <a:off x="2094592" y="5304986"/>
              <a:ext cx="1127527" cy="276999"/>
            </a:xfrm>
            <a:prstGeom prst="rect">
              <a:avLst/>
            </a:prstGeom>
            <a:noFill/>
          </p:spPr>
          <p:txBody>
            <a:bodyPr wrap="square" rtlCol="0">
              <a:spAutoFit/>
            </a:bodyPr>
            <a:lstStyle/>
            <a:p>
              <a:r>
                <a:rPr lang="et-EE" sz="1200" dirty="0">
                  <a:latin typeface="Candara" panose="020E0502030303020204" pitchFamily="34" charset="0"/>
                </a:rPr>
                <a:t>Select mode</a:t>
              </a:r>
            </a:p>
          </p:txBody>
        </p:sp>
        <p:sp>
          <p:nvSpPr>
            <p:cNvPr id="5455" name="SelectModeCheckAppFiles_">
              <a:hlinkClick r:id="" action="ppaction://macro?name=CheckUncheckFileMan"/>
              <a:extLst>
                <a:ext uri="{FF2B5EF4-FFF2-40B4-BE49-F238E27FC236}">
                  <a16:creationId xmlns:a16="http://schemas.microsoft.com/office/drawing/2014/main" id="{1175BCA5-35A6-984D-8536-AA4F6443FE3A}"/>
                </a:ext>
              </a:extLst>
            </p:cNvPr>
            <p:cNvSpPr/>
            <p:nvPr/>
          </p:nvSpPr>
          <p:spPr>
            <a:xfrm>
              <a:off x="1770226" y="5315556"/>
              <a:ext cx="263120" cy="263120"/>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56" name="SelectedFileAppFIles_">
              <a:extLst>
                <a:ext uri="{FF2B5EF4-FFF2-40B4-BE49-F238E27FC236}">
                  <a16:creationId xmlns:a16="http://schemas.microsoft.com/office/drawing/2014/main" id="{6B5D464A-4F53-F5FB-99FD-239E36D93C59}"/>
                </a:ext>
              </a:extLst>
            </p:cNvPr>
            <p:cNvSpPr txBox="1"/>
            <p:nvPr/>
          </p:nvSpPr>
          <p:spPr>
            <a:xfrm>
              <a:off x="3312454" y="1930457"/>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5457" name="WindowAppFiles_">
              <a:extLst>
                <a:ext uri="{FF2B5EF4-FFF2-40B4-BE49-F238E27FC236}">
                  <a16:creationId xmlns:a16="http://schemas.microsoft.com/office/drawing/2014/main" id="{74265CC9-EC93-B46B-79B4-83E211D9C6E6}"/>
                </a:ext>
              </a:extLst>
            </p:cNvPr>
            <p:cNvSpPr/>
            <p:nvPr/>
          </p:nvSpPr>
          <p:spPr>
            <a:xfrm>
              <a:off x="3291840" y="1920593"/>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5458" name="NewDirAppFiles_">
              <a:hlinkClick r:id="" action="ppaction://macro?name=NewFolderHandler"/>
              <a:extLst>
                <a:ext uri="{FF2B5EF4-FFF2-40B4-BE49-F238E27FC236}">
                  <a16:creationId xmlns:a16="http://schemas.microsoft.com/office/drawing/2014/main" id="{9ACC22FC-F15B-EF52-7BE4-2B0A9E0DC7FD}"/>
                </a:ext>
              </a:extLst>
            </p:cNvPr>
            <p:cNvSpPr/>
            <p:nvPr/>
          </p:nvSpPr>
          <p:spPr>
            <a:xfrm>
              <a:off x="1758865" y="4791996"/>
              <a:ext cx="144451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 dir.</a:t>
              </a:r>
            </a:p>
          </p:txBody>
        </p:sp>
        <p:sp>
          <p:nvSpPr>
            <p:cNvPr id="5459" name="RenameAppFiles_">
              <a:hlinkClick r:id="" action="ppaction://macro?name=RenameFileHandler"/>
              <a:extLst>
                <a:ext uri="{FF2B5EF4-FFF2-40B4-BE49-F238E27FC236}">
                  <a16:creationId xmlns:a16="http://schemas.microsoft.com/office/drawing/2014/main" id="{3A782E62-BBD4-B31F-9A85-CB3DFF820164}"/>
                </a:ext>
              </a:extLst>
            </p:cNvPr>
            <p:cNvSpPr/>
            <p:nvPr/>
          </p:nvSpPr>
          <p:spPr>
            <a:xfrm>
              <a:off x="1753538" y="3294496"/>
              <a:ext cx="14464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Rename</a:t>
              </a:r>
            </a:p>
          </p:txBody>
        </p:sp>
        <p:sp>
          <p:nvSpPr>
            <p:cNvPr id="5460" name="CopyAppFiles_">
              <a:hlinkClick r:id="" action="ppaction://macro?name=FilesAddToClipboard"/>
              <a:extLst>
                <a:ext uri="{FF2B5EF4-FFF2-40B4-BE49-F238E27FC236}">
                  <a16:creationId xmlns:a16="http://schemas.microsoft.com/office/drawing/2014/main" id="{9DDEBD8C-BD9E-A16C-6DC0-AE3ADEA97959}"/>
                </a:ext>
              </a:extLst>
            </p:cNvPr>
            <p:cNvSpPr/>
            <p:nvPr/>
          </p:nvSpPr>
          <p:spPr>
            <a:xfrm>
              <a:off x="1755441" y="3667566"/>
              <a:ext cx="1444513"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Copy</a:t>
              </a:r>
            </a:p>
          </p:txBody>
        </p:sp>
        <p:sp>
          <p:nvSpPr>
            <p:cNvPr id="5461" name="PasteButtonAppFiles_">
              <a:hlinkClick r:id="" action="ppaction://macro?name=PasteFile"/>
              <a:extLst>
                <a:ext uri="{FF2B5EF4-FFF2-40B4-BE49-F238E27FC236}">
                  <a16:creationId xmlns:a16="http://schemas.microsoft.com/office/drawing/2014/main" id="{98927F61-1939-4A67-B099-5ED99FBF3562}"/>
                </a:ext>
              </a:extLst>
            </p:cNvPr>
            <p:cNvSpPr/>
            <p:nvPr/>
          </p:nvSpPr>
          <p:spPr>
            <a:xfrm>
              <a:off x="1755442" y="4041290"/>
              <a:ext cx="1444514"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Paste</a:t>
              </a:r>
            </a:p>
          </p:txBody>
        </p:sp>
        <p:sp>
          <p:nvSpPr>
            <p:cNvPr id="5462" name="DeleteAppFiles_">
              <a:hlinkClick r:id="" action="ppaction://macro?name=FilesDelete"/>
              <a:extLst>
                <a:ext uri="{FF2B5EF4-FFF2-40B4-BE49-F238E27FC236}">
                  <a16:creationId xmlns:a16="http://schemas.microsoft.com/office/drawing/2014/main" id="{A2252FE0-6E69-0D98-8AC9-DD5F7DAD089A}"/>
                </a:ext>
              </a:extLst>
            </p:cNvPr>
            <p:cNvSpPr/>
            <p:nvPr/>
          </p:nvSpPr>
          <p:spPr>
            <a:xfrm>
              <a:off x="1755442" y="4418272"/>
              <a:ext cx="14445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Delete</a:t>
              </a:r>
            </a:p>
          </p:txBody>
        </p:sp>
        <p:sp>
          <p:nvSpPr>
            <p:cNvPr id="5463" name="HomeBackAppFiles_">
              <a:hlinkClick r:id="" action="ppaction://macro?name=GoHome"/>
              <a:extLst>
                <a:ext uri="{FF2B5EF4-FFF2-40B4-BE49-F238E27FC236}">
                  <a16:creationId xmlns:a16="http://schemas.microsoft.com/office/drawing/2014/main" id="{B99FCED4-90A5-7268-472D-F15B00AD2CB6}"/>
                </a:ext>
              </a:extLst>
            </p:cNvPr>
            <p:cNvSpPr/>
            <p:nvPr/>
          </p:nvSpPr>
          <p:spPr>
            <a:xfrm>
              <a:off x="2735623" y="1482901"/>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200" dirty="0">
                <a:latin typeface="+mj-lt"/>
              </a:endParaRPr>
            </a:p>
          </p:txBody>
        </p:sp>
        <p:sp>
          <p:nvSpPr>
            <p:cNvPr id="5464" name="HomeAppFiles_">
              <a:hlinkClick r:id="" action="ppaction://macro?name=GoHome"/>
              <a:extLst>
                <a:ext uri="{FF2B5EF4-FFF2-40B4-BE49-F238E27FC236}">
                  <a16:creationId xmlns:a16="http://schemas.microsoft.com/office/drawing/2014/main" id="{DDD27917-A8DD-1602-9DB6-55FC6376F9B1}"/>
                </a:ext>
              </a:extLst>
            </p:cNvPr>
            <p:cNvSpPr/>
            <p:nvPr/>
          </p:nvSpPr>
          <p:spPr>
            <a:xfrm>
              <a:off x="2863057" y="1535947"/>
              <a:ext cx="141380" cy="141380"/>
            </a:xfrm>
            <a:custGeom>
              <a:avLst/>
              <a:gdLst>
                <a:gd name="connsiteX0" fmla="*/ 155501 w 311002"/>
                <a:gd name="connsiteY0" fmla="*/ 0 h 311002"/>
                <a:gd name="connsiteX1" fmla="*/ 213814 w 311002"/>
                <a:gd name="connsiteY1" fmla="*/ 58313 h 311002"/>
                <a:gd name="connsiteX2" fmla="*/ 213814 w 311002"/>
                <a:gd name="connsiteY2" fmla="*/ 19437 h 311002"/>
                <a:gd name="connsiteX3" fmla="*/ 252689 w 311002"/>
                <a:gd name="connsiteY3" fmla="*/ 19437 h 311002"/>
                <a:gd name="connsiteX4" fmla="*/ 252689 w 311002"/>
                <a:gd name="connsiteY4" fmla="*/ 97188 h 311002"/>
                <a:gd name="connsiteX5" fmla="*/ 311002 w 311002"/>
                <a:gd name="connsiteY5" fmla="*/ 155501 h 311002"/>
                <a:gd name="connsiteX6" fmla="*/ 272127 w 311002"/>
                <a:gd name="connsiteY6" fmla="*/ 155501 h 311002"/>
                <a:gd name="connsiteX7" fmla="*/ 272127 w 311002"/>
                <a:gd name="connsiteY7" fmla="*/ 311002 h 311002"/>
                <a:gd name="connsiteX8" fmla="*/ 174939 w 311002"/>
                <a:gd name="connsiteY8" fmla="*/ 311002 h 311002"/>
                <a:gd name="connsiteX9" fmla="*/ 136063 w 311002"/>
                <a:gd name="connsiteY9" fmla="*/ 311002 h 311002"/>
                <a:gd name="connsiteX10" fmla="*/ 38875 w 311002"/>
                <a:gd name="connsiteY10" fmla="*/ 311002 h 311002"/>
                <a:gd name="connsiteX11" fmla="*/ 38875 w 311002"/>
                <a:gd name="connsiteY11" fmla="*/ 155501 h 311002"/>
                <a:gd name="connsiteX12" fmla="*/ 0 w 311002"/>
                <a:gd name="connsiteY12" fmla="*/ 155501 h 31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002" h="311002">
                  <a:moveTo>
                    <a:pt x="155501" y="0"/>
                  </a:moveTo>
                  <a:lnTo>
                    <a:pt x="213814" y="58313"/>
                  </a:lnTo>
                  <a:lnTo>
                    <a:pt x="213814" y="19437"/>
                  </a:lnTo>
                  <a:lnTo>
                    <a:pt x="252689" y="19437"/>
                  </a:lnTo>
                  <a:lnTo>
                    <a:pt x="252689" y="97188"/>
                  </a:lnTo>
                  <a:lnTo>
                    <a:pt x="311002" y="155501"/>
                  </a:lnTo>
                  <a:lnTo>
                    <a:pt x="272127" y="155501"/>
                  </a:lnTo>
                  <a:lnTo>
                    <a:pt x="272127" y="311002"/>
                  </a:lnTo>
                  <a:lnTo>
                    <a:pt x="174939" y="311002"/>
                  </a:lnTo>
                  <a:lnTo>
                    <a:pt x="136063" y="311002"/>
                  </a:lnTo>
                  <a:lnTo>
                    <a:pt x="38875" y="311002"/>
                  </a:lnTo>
                  <a:lnTo>
                    <a:pt x="38875" y="155501"/>
                  </a:lnTo>
                  <a:lnTo>
                    <a:pt x="0" y="155501"/>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grpSp>
        <p:nvGrpSpPr>
          <p:cNvPr id="43602" name="AppSettings">
            <a:extLst>
              <a:ext uri="{FF2B5EF4-FFF2-40B4-BE49-F238E27FC236}">
                <a16:creationId xmlns:a16="http://schemas.microsoft.com/office/drawing/2014/main" id="{936F199D-18DF-1BBB-27A2-D725E7732DF6}"/>
              </a:ext>
            </a:extLst>
          </p:cNvPr>
          <p:cNvGrpSpPr/>
          <p:nvPr/>
        </p:nvGrpSpPr>
        <p:grpSpPr>
          <a:xfrm>
            <a:off x="4044879" y="1666272"/>
            <a:ext cx="4407043" cy="3830257"/>
            <a:chOff x="4279533" y="2266898"/>
            <a:chExt cx="4407043" cy="3830257"/>
          </a:xfrm>
        </p:grpSpPr>
        <p:sp>
          <p:nvSpPr>
            <p:cNvPr id="43603" name="WindowFrameAppSettings_">
              <a:extLst>
                <a:ext uri="{FF2B5EF4-FFF2-40B4-BE49-F238E27FC236}">
                  <a16:creationId xmlns:a16="http://schemas.microsoft.com/office/drawing/2014/main" id="{55018644-1F81-B9B4-1910-2444F7B7AE76}"/>
                </a:ext>
              </a:extLst>
            </p:cNvPr>
            <p:cNvSpPr/>
            <p:nvPr/>
          </p:nvSpPr>
          <p:spPr>
            <a:xfrm>
              <a:off x="4279533" y="2266898"/>
              <a:ext cx="4406899" cy="383025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04" name="WindowBackAppSettings_">
              <a:extLst>
                <a:ext uri="{FF2B5EF4-FFF2-40B4-BE49-F238E27FC236}">
                  <a16:creationId xmlns:a16="http://schemas.microsoft.com/office/drawing/2014/main" id="{C493E224-07B1-18F2-1C10-4B5F889C76B6}"/>
                </a:ext>
              </a:extLst>
            </p:cNvPr>
            <p:cNvSpPr/>
            <p:nvPr/>
          </p:nvSpPr>
          <p:spPr>
            <a:xfrm>
              <a:off x="4366428" y="2558476"/>
              <a:ext cx="4191644" cy="3438665"/>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43605" name="WindowTitleAppSettings_">
              <a:hlinkHover r:id="" action="ppaction://macro?name=MovableWindow"/>
              <a:extLst>
                <a:ext uri="{FF2B5EF4-FFF2-40B4-BE49-F238E27FC236}">
                  <a16:creationId xmlns:a16="http://schemas.microsoft.com/office/drawing/2014/main" id="{E0C04FED-07FA-350F-7558-23BE0B907712}"/>
                </a:ext>
              </a:extLst>
            </p:cNvPr>
            <p:cNvSpPr txBox="1"/>
            <p:nvPr/>
          </p:nvSpPr>
          <p:spPr>
            <a:xfrm>
              <a:off x="4366428" y="2276362"/>
              <a:ext cx="3026657" cy="276999"/>
            </a:xfrm>
            <a:prstGeom prst="rect">
              <a:avLst/>
            </a:prstGeom>
            <a:noFill/>
          </p:spPr>
          <p:txBody>
            <a:bodyPr wrap="square" rtlCol="0">
              <a:spAutoFit/>
            </a:bodyPr>
            <a:lstStyle/>
            <a:p>
              <a:r>
                <a:rPr lang="et-EE" sz="1200" dirty="0">
                  <a:solidFill>
                    <a:prstClr val="white"/>
                  </a:solidFill>
                  <a:latin typeface="+mj-lt"/>
                </a:rPr>
                <a:t>Settings</a:t>
              </a:r>
            </a:p>
          </p:txBody>
        </p:sp>
        <p:sp>
          <p:nvSpPr>
            <p:cNvPr id="43606" name="CloseAppSettings_">
              <a:hlinkClick r:id="" action="ppaction://macro?name=CloseWindow"/>
              <a:extLst>
                <a:ext uri="{FF2B5EF4-FFF2-40B4-BE49-F238E27FC236}">
                  <a16:creationId xmlns:a16="http://schemas.microsoft.com/office/drawing/2014/main" id="{EF167C98-AEE7-F4D8-834B-60B8B56FD759}"/>
                </a:ext>
              </a:extLst>
            </p:cNvPr>
            <p:cNvSpPr/>
            <p:nvPr/>
          </p:nvSpPr>
          <p:spPr>
            <a:xfrm>
              <a:off x="7998340" y="2269919"/>
              <a:ext cx="540000" cy="288000"/>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607" name="HandleAppSettings_">
              <a:hlinkHover r:id="" action="ppaction://macro?name=ResizingWindow"/>
              <a:extLst>
                <a:ext uri="{FF2B5EF4-FFF2-40B4-BE49-F238E27FC236}">
                  <a16:creationId xmlns:a16="http://schemas.microsoft.com/office/drawing/2014/main" id="{ECBCFECE-62B3-ADF3-F33B-608E2FBA5DD3}"/>
                </a:ext>
              </a:extLst>
            </p:cNvPr>
            <p:cNvSpPr/>
            <p:nvPr/>
          </p:nvSpPr>
          <p:spPr>
            <a:xfrm>
              <a:off x="8579208" y="599681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08" name="106*20*E*Shape6AppSettings_">
              <a:hlinkClick r:id="" action="ppaction://macro?name=ShowHideDebug"/>
              <a:extLst>
                <a:ext uri="{FF2B5EF4-FFF2-40B4-BE49-F238E27FC236}">
                  <a16:creationId xmlns:a16="http://schemas.microsoft.com/office/drawing/2014/main" id="{5075DF75-B814-E0A6-E886-3F4179378185}"/>
                </a:ext>
              </a:extLst>
            </p:cNvPr>
            <p:cNvSpPr/>
            <p:nvPr/>
          </p:nvSpPr>
          <p:spPr>
            <a:xfrm>
              <a:off x="7107571" y="2719535"/>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Enable</a:t>
              </a:r>
            </a:p>
          </p:txBody>
        </p:sp>
        <p:sp>
          <p:nvSpPr>
            <p:cNvPr id="43609" name="106*20*E*Shape7AppSettings_">
              <a:hlinkClick r:id="" action="ppaction://macro?name=ChangeTheme"/>
              <a:extLst>
                <a:ext uri="{FF2B5EF4-FFF2-40B4-BE49-F238E27FC236}">
                  <a16:creationId xmlns:a16="http://schemas.microsoft.com/office/drawing/2014/main" id="{48CDFB05-F778-1A04-CA48-034D39AF5A34}"/>
                </a:ext>
              </a:extLst>
            </p:cNvPr>
            <p:cNvSpPr/>
            <p:nvPr/>
          </p:nvSpPr>
          <p:spPr>
            <a:xfrm>
              <a:off x="7107571" y="316621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610" name="151*20*SW*Shape8AppSettings_">
              <a:hlinkClick r:id="" action="ppaction://macro?name=RestartRecovery"/>
              <a:extLst>
                <a:ext uri="{FF2B5EF4-FFF2-40B4-BE49-F238E27FC236}">
                  <a16:creationId xmlns:a16="http://schemas.microsoft.com/office/drawing/2014/main" id="{E6EDD5B4-E4DF-2E8B-9F01-75E74E788DDF}"/>
                </a:ext>
              </a:extLst>
            </p:cNvPr>
            <p:cNvSpPr>
              <a:spLocks noChangeAspect="1"/>
            </p:cNvSpPr>
            <p:nvPr/>
          </p:nvSpPr>
          <p:spPr>
            <a:xfrm>
              <a:off x="4448243" y="5668905"/>
              <a:ext cx="179028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43611" name="54*20*E*Shape9AppSettings_">
              <a:hlinkClick r:id="" action="ppaction://macro?name=SubInterval"/>
              <a:extLst>
                <a:ext uri="{FF2B5EF4-FFF2-40B4-BE49-F238E27FC236}">
                  <a16:creationId xmlns:a16="http://schemas.microsoft.com/office/drawing/2014/main" id="{5F1873C1-7FD6-2AAA-C99A-DD033A49BAAD}"/>
                </a:ext>
              </a:extLst>
            </p:cNvPr>
            <p:cNvSpPr/>
            <p:nvPr/>
          </p:nvSpPr>
          <p:spPr>
            <a:xfrm>
              <a:off x="7108943" y="3640099"/>
              <a:ext cx="6520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612" name="54*20*E*Shape10AppSettings_">
              <a:hlinkClick r:id="" action="ppaction://macro?name=AddInterval"/>
              <a:extLst>
                <a:ext uri="{FF2B5EF4-FFF2-40B4-BE49-F238E27FC236}">
                  <a16:creationId xmlns:a16="http://schemas.microsoft.com/office/drawing/2014/main" id="{2CECF66D-580C-D747-DBE3-D0CB889F9016}"/>
                </a:ext>
              </a:extLst>
            </p:cNvPr>
            <p:cNvSpPr/>
            <p:nvPr/>
          </p:nvSpPr>
          <p:spPr>
            <a:xfrm>
              <a:off x="7763977" y="3639904"/>
              <a:ext cx="68159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613" name="Shape11AppSettings_">
              <a:extLst>
                <a:ext uri="{FF2B5EF4-FFF2-40B4-BE49-F238E27FC236}">
                  <a16:creationId xmlns:a16="http://schemas.microsoft.com/office/drawing/2014/main" id="{636F5FA5-FC72-0E5A-D758-A3A2A6FF932C}"/>
                </a:ext>
              </a:extLst>
            </p:cNvPr>
            <p:cNvSpPr txBox="1"/>
            <p:nvPr/>
          </p:nvSpPr>
          <p:spPr>
            <a:xfrm>
              <a:off x="4408123" y="3580723"/>
              <a:ext cx="2721497" cy="338554"/>
            </a:xfrm>
            <a:prstGeom prst="rect">
              <a:avLst/>
            </a:prstGeom>
            <a:noFill/>
          </p:spPr>
          <p:txBody>
            <a:bodyPr wrap="square" rtlCol="0">
              <a:spAutoFit/>
            </a:bodyPr>
            <a:lstStyle/>
            <a:p>
              <a:r>
                <a:rPr lang="et-EE" sz="1600" dirty="0">
                  <a:latin typeface="Candara" panose="020E0502030303020204" pitchFamily="34" charset="0"/>
                </a:rPr>
                <a:t>Autosave interval: 11 mins</a:t>
              </a:r>
            </a:p>
          </p:txBody>
        </p:sp>
        <p:sp>
          <p:nvSpPr>
            <p:cNvPr id="43614" name="160*20*SE*Shape12AppSettings_">
              <a:hlinkClick r:id="" action="ppaction://macro?name=SavePresentation"/>
              <a:extLst>
                <a:ext uri="{FF2B5EF4-FFF2-40B4-BE49-F238E27FC236}">
                  <a16:creationId xmlns:a16="http://schemas.microsoft.com/office/drawing/2014/main" id="{DD81F017-F0FE-F3E7-1AC7-6B18C876B581}"/>
                </a:ext>
              </a:extLst>
            </p:cNvPr>
            <p:cNvSpPr>
              <a:spLocks/>
            </p:cNvSpPr>
            <p:nvPr/>
          </p:nvSpPr>
          <p:spPr>
            <a:xfrm>
              <a:off x="6567351" y="5667179"/>
              <a:ext cx="18939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43615" name="MinimizeAppSettings_">
              <a:hlinkClick r:id="" action="ppaction://macro?name=MinimizeWindow"/>
              <a:extLst>
                <a:ext uri="{FF2B5EF4-FFF2-40B4-BE49-F238E27FC236}">
                  <a16:creationId xmlns:a16="http://schemas.microsoft.com/office/drawing/2014/main" id="{D4A9EB22-6061-E599-F9E6-51370380DBC9}"/>
                </a:ext>
              </a:extLst>
            </p:cNvPr>
            <p:cNvSpPr/>
            <p:nvPr/>
          </p:nvSpPr>
          <p:spPr>
            <a:xfrm>
              <a:off x="7436532" y="2268858"/>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16" name="Shape21AppSettings_">
              <a:extLst>
                <a:ext uri="{FF2B5EF4-FFF2-40B4-BE49-F238E27FC236}">
                  <a16:creationId xmlns:a16="http://schemas.microsoft.com/office/drawing/2014/main" id="{8CC71107-C864-9052-BE44-484B01576D46}"/>
                </a:ext>
              </a:extLst>
            </p:cNvPr>
            <p:cNvSpPr txBox="1"/>
            <p:nvPr/>
          </p:nvSpPr>
          <p:spPr>
            <a:xfrm>
              <a:off x="4421868" y="4031549"/>
              <a:ext cx="2459021" cy="338554"/>
            </a:xfrm>
            <a:prstGeom prst="rect">
              <a:avLst/>
            </a:prstGeom>
            <a:noFill/>
          </p:spPr>
          <p:txBody>
            <a:bodyPr wrap="square" rtlCol="0">
              <a:spAutoFit/>
            </a:bodyPr>
            <a:lstStyle/>
            <a:p>
              <a:r>
                <a:rPr lang="et-EE" sz="1600" dirty="0">
                  <a:latin typeface="Candara" panose="020E0502030303020204" pitchFamily="34" charset="0"/>
                </a:rPr>
                <a:t>Desktop background</a:t>
              </a:r>
            </a:p>
          </p:txBody>
        </p:sp>
        <p:sp>
          <p:nvSpPr>
            <p:cNvPr id="43617" name="106*20*E*Shape14AppSettings_">
              <a:hlinkClick r:id="" action="ppaction://macro?name=ChangeBg"/>
              <a:extLst>
                <a:ext uri="{FF2B5EF4-FFF2-40B4-BE49-F238E27FC236}">
                  <a16:creationId xmlns:a16="http://schemas.microsoft.com/office/drawing/2014/main" id="{098D325A-9D04-D113-8122-EA222CC6717D}"/>
                </a:ext>
              </a:extLst>
            </p:cNvPr>
            <p:cNvSpPr/>
            <p:nvPr/>
          </p:nvSpPr>
          <p:spPr>
            <a:xfrm>
              <a:off x="7097881" y="409894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618" name="Shape15AppSettings_">
              <a:extLst>
                <a:ext uri="{FF2B5EF4-FFF2-40B4-BE49-F238E27FC236}">
                  <a16:creationId xmlns:a16="http://schemas.microsoft.com/office/drawing/2014/main" id="{AD7F2BA1-90F5-649D-E9D6-ACDA1A259B98}"/>
                </a:ext>
              </a:extLst>
            </p:cNvPr>
            <p:cNvSpPr txBox="1"/>
            <p:nvPr/>
          </p:nvSpPr>
          <p:spPr>
            <a:xfrm>
              <a:off x="4393664" y="3107261"/>
              <a:ext cx="2721497" cy="338554"/>
            </a:xfrm>
            <a:prstGeom prst="rect">
              <a:avLst/>
            </a:prstGeom>
            <a:noFill/>
          </p:spPr>
          <p:txBody>
            <a:bodyPr wrap="square" rtlCol="0">
              <a:spAutoFit/>
            </a:bodyPr>
            <a:lstStyle/>
            <a:p>
              <a:r>
                <a:rPr lang="et-EE" sz="1600" dirty="0">
                  <a:latin typeface="Candara" panose="020E0502030303020204" pitchFamily="34" charset="0"/>
                </a:rPr>
                <a:t>Color scheme</a:t>
              </a:r>
            </a:p>
          </p:txBody>
        </p:sp>
        <p:sp>
          <p:nvSpPr>
            <p:cNvPr id="43619" name="Shape16AppSettings_">
              <a:extLst>
                <a:ext uri="{FF2B5EF4-FFF2-40B4-BE49-F238E27FC236}">
                  <a16:creationId xmlns:a16="http://schemas.microsoft.com/office/drawing/2014/main" id="{3FFA67AC-432F-8977-B8C8-911C54FA0AFF}"/>
                </a:ext>
              </a:extLst>
            </p:cNvPr>
            <p:cNvSpPr txBox="1"/>
            <p:nvPr/>
          </p:nvSpPr>
          <p:spPr>
            <a:xfrm>
              <a:off x="4400698" y="2665455"/>
              <a:ext cx="2721497" cy="338554"/>
            </a:xfrm>
            <a:prstGeom prst="rect">
              <a:avLst/>
            </a:prstGeom>
            <a:noFill/>
          </p:spPr>
          <p:txBody>
            <a:bodyPr wrap="square" rtlCol="0">
              <a:spAutoFit/>
            </a:bodyPr>
            <a:lstStyle/>
            <a:p>
              <a:r>
                <a:rPr lang="et-EE" sz="1600" dirty="0">
                  <a:latin typeface="Candara" panose="020E0502030303020204" pitchFamily="34" charset="0"/>
                </a:rPr>
                <a:t>Debug mode</a:t>
              </a:r>
            </a:p>
          </p:txBody>
        </p:sp>
        <p:sp>
          <p:nvSpPr>
            <p:cNvPr id="43620" name="Shape17AppSettings_">
              <a:extLst>
                <a:ext uri="{FF2B5EF4-FFF2-40B4-BE49-F238E27FC236}">
                  <a16:creationId xmlns:a16="http://schemas.microsoft.com/office/drawing/2014/main" id="{F43EC47A-A46F-51B8-94B8-3D3D897E4BD4}"/>
                </a:ext>
              </a:extLst>
            </p:cNvPr>
            <p:cNvSpPr txBox="1"/>
            <p:nvPr/>
          </p:nvSpPr>
          <p:spPr>
            <a:xfrm>
              <a:off x="4419449" y="4450682"/>
              <a:ext cx="2459021" cy="338554"/>
            </a:xfrm>
            <a:prstGeom prst="rect">
              <a:avLst/>
            </a:prstGeom>
            <a:noFill/>
          </p:spPr>
          <p:txBody>
            <a:bodyPr wrap="square" rtlCol="0">
              <a:spAutoFit/>
            </a:bodyPr>
            <a:lstStyle/>
            <a:p>
              <a:r>
                <a:rPr lang="et-EE" sz="1600" dirty="0">
                  <a:latin typeface="Candara" panose="020E0502030303020204" pitchFamily="34" charset="0"/>
                </a:rPr>
                <a:t>Autologin active</a:t>
              </a:r>
            </a:p>
          </p:txBody>
        </p:sp>
        <p:sp>
          <p:nvSpPr>
            <p:cNvPr id="43621" name="106*20*E*Shape18AppSettings_">
              <a:hlinkClick r:id="" action="ppaction://macro?name=EnableDisableAutologin"/>
              <a:extLst>
                <a:ext uri="{FF2B5EF4-FFF2-40B4-BE49-F238E27FC236}">
                  <a16:creationId xmlns:a16="http://schemas.microsoft.com/office/drawing/2014/main" id="{F93F2D80-8EAC-EB4F-332C-5010132EACD0}"/>
                </a:ext>
              </a:extLst>
            </p:cNvPr>
            <p:cNvSpPr/>
            <p:nvPr/>
          </p:nvSpPr>
          <p:spPr>
            <a:xfrm>
              <a:off x="7092759" y="4517205"/>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43622" name="Shape19AppSettings_">
              <a:extLst>
                <a:ext uri="{FF2B5EF4-FFF2-40B4-BE49-F238E27FC236}">
                  <a16:creationId xmlns:a16="http://schemas.microsoft.com/office/drawing/2014/main" id="{1745E5FA-92BC-8FB4-75C1-7183C4E340A7}"/>
                </a:ext>
              </a:extLst>
            </p:cNvPr>
            <p:cNvSpPr txBox="1"/>
            <p:nvPr/>
          </p:nvSpPr>
          <p:spPr>
            <a:xfrm>
              <a:off x="4437003" y="4854067"/>
              <a:ext cx="2459021" cy="338554"/>
            </a:xfrm>
            <a:prstGeom prst="rect">
              <a:avLst/>
            </a:prstGeom>
            <a:noFill/>
          </p:spPr>
          <p:txBody>
            <a:bodyPr wrap="square" rtlCol="0">
              <a:spAutoFit/>
            </a:bodyPr>
            <a:lstStyle/>
            <a:p>
              <a:r>
                <a:rPr lang="en-US" sz="1600">
                  <a:latin typeface="Candara" panose="020E0502030303020204" pitchFamily="34" charset="0"/>
                </a:rPr>
                <a:t>No password set</a:t>
              </a:r>
              <a:endParaRPr lang="et-EE" sz="1600" dirty="0">
                <a:latin typeface="Candara" panose="020E0502030303020204" pitchFamily="34" charset="0"/>
              </a:endParaRPr>
            </a:p>
          </p:txBody>
        </p:sp>
        <p:sp>
          <p:nvSpPr>
            <p:cNvPr id="43623" name="106*20*E*Shape20AppSettings_">
              <a:hlinkClick r:id="rId2" action="ppaction://hlinksldjump"/>
              <a:extLst>
                <a:ext uri="{FF2B5EF4-FFF2-40B4-BE49-F238E27FC236}">
                  <a16:creationId xmlns:a16="http://schemas.microsoft.com/office/drawing/2014/main" id="{DFF14F98-B637-AB84-88FA-FA0B1763F85F}"/>
                </a:ext>
              </a:extLst>
            </p:cNvPr>
            <p:cNvSpPr/>
            <p:nvPr/>
          </p:nvSpPr>
          <p:spPr>
            <a:xfrm>
              <a:off x="7084040" y="4914471"/>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Set</a:t>
              </a:r>
              <a:endParaRPr lang="et-EE" sz="1600" dirty="0">
                <a:latin typeface="Candara" panose="020E0502030303020204" pitchFamily="34" charset="0"/>
              </a:endParaRPr>
            </a:p>
          </p:txBody>
        </p:sp>
        <p:sp>
          <p:nvSpPr>
            <p:cNvPr id="43624" name="160*20*SE*Shape22AppSettings_">
              <a:hlinkClick r:id="rId3" action="ppaction://hlinksldjump"/>
              <a:extLst>
                <a:ext uri="{FF2B5EF4-FFF2-40B4-BE49-F238E27FC236}">
                  <a16:creationId xmlns:a16="http://schemas.microsoft.com/office/drawing/2014/main" id="{BDB2FB69-8A15-BC46-04DE-94129976B974}"/>
                </a:ext>
              </a:extLst>
            </p:cNvPr>
            <p:cNvSpPr/>
            <p:nvPr/>
          </p:nvSpPr>
          <p:spPr>
            <a:xfrm>
              <a:off x="6562845" y="5307121"/>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43625" name="141*20*SW*Shape23AppSettings_">
              <a:hlinkClick r:id="" action="ppaction://macro?name=DelUser"/>
              <a:extLst>
                <a:ext uri="{FF2B5EF4-FFF2-40B4-BE49-F238E27FC236}">
                  <a16:creationId xmlns:a16="http://schemas.microsoft.com/office/drawing/2014/main" id="{074364F1-D2DE-1DF8-A1A6-1869CAAA31FD}"/>
                </a:ext>
              </a:extLst>
            </p:cNvPr>
            <p:cNvSpPr/>
            <p:nvPr/>
          </p:nvSpPr>
          <p:spPr>
            <a:xfrm>
              <a:off x="4437004" y="5317061"/>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grpSp>
      <p:sp>
        <p:nvSpPr>
          <p:cNvPr id="44211" name="DefaultUname">
            <a:hlinkClick r:id="" action="ppaction://macro?name=PicClick"/>
            <a:extLst>
              <a:ext uri="{FF2B5EF4-FFF2-40B4-BE49-F238E27FC236}">
                <a16:creationId xmlns:a16="http://schemas.microsoft.com/office/drawing/2014/main" id="{58D129C9-DCED-EE6B-9027-493F1058E81A}"/>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38088" name="AppMenu">
            <a:extLst>
              <a:ext uri="{FF2B5EF4-FFF2-40B4-BE49-F238E27FC236}">
                <a16:creationId xmlns:a16="http://schemas.microsoft.com/office/drawing/2014/main" id="{681E5062-C52A-565B-BC70-EAB039EB930F}"/>
              </a:ext>
            </a:extLst>
          </p:cNvPr>
          <p:cNvGrpSpPr/>
          <p:nvPr/>
        </p:nvGrpSpPr>
        <p:grpSpPr>
          <a:xfrm>
            <a:off x="0" y="966302"/>
            <a:ext cx="5332917" cy="5882173"/>
            <a:chOff x="0" y="966302"/>
            <a:chExt cx="5332917" cy="5882173"/>
          </a:xfrm>
        </p:grpSpPr>
        <p:sp>
          <p:nvSpPr>
            <p:cNvPr id="484" name="CloseAppMenu_">
              <a:hlinkClick r:id="" action="ppaction://macro?name=CloseWindow"/>
              <a:extLst>
                <a:ext uri="{FF2B5EF4-FFF2-40B4-BE49-F238E27FC236}">
                  <a16:creationId xmlns:a16="http://schemas.microsoft.com/office/drawing/2014/main" id="{F70357EE-7288-2F43-9191-CC1519503166}"/>
                </a:ext>
              </a:extLst>
            </p:cNvPr>
            <p:cNvSpPr/>
            <p:nvPr/>
          </p:nvSpPr>
          <p:spPr>
            <a:xfrm>
              <a:off x="0" y="6356308"/>
              <a:ext cx="555309" cy="492167"/>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2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5" name="Shape5AppMenu_">
              <a:extLst>
                <a:ext uri="{FF2B5EF4-FFF2-40B4-BE49-F238E27FC236}">
                  <a16:creationId xmlns:a16="http://schemas.microsoft.com/office/drawing/2014/main" id="{A456DC6F-FFFF-0FE9-3C1E-E5316D1A451F}"/>
                </a:ext>
              </a:extLst>
            </p:cNvPr>
            <p:cNvSpPr/>
            <p:nvPr/>
          </p:nvSpPr>
          <p:spPr>
            <a:xfrm>
              <a:off x="19173" y="966302"/>
              <a:ext cx="5313744" cy="5408046"/>
            </a:xfrm>
            <a:prstGeom prst="roundRect">
              <a:avLst>
                <a:gd name="adj" fmla="val 0"/>
              </a:avLst>
            </a:prstGeom>
            <a:gradFill>
              <a:gsLst>
                <a:gs pos="0">
                  <a:schemeClr val="accent1">
                    <a:alpha val="80000"/>
                  </a:schemeClr>
                </a:gs>
                <a:gs pos="52000">
                  <a:schemeClr val="accent1"/>
                </a:gs>
                <a:gs pos="52000">
                  <a:schemeClr val="accent5"/>
                </a:gs>
                <a:gs pos="100000">
                  <a:schemeClr val="accent5">
                    <a:alpha val="54000"/>
                  </a:schemeClr>
                </a:gs>
              </a:gsLst>
              <a:lin ang="5400000" scaled="1"/>
            </a:gradFill>
            <a:ln w="19050" cap="rnd" cmpd="sng" algn="ctr">
              <a:noFill/>
              <a:prstDash val="solid"/>
            </a:ln>
            <a:effectLst>
              <a:outerShdw blurRad="63500" sx="102000" sy="102000" algn="ctr" rotWithShape="0">
                <a:prstClr val="black">
                  <a:alpha val="40000"/>
                </a:prstClr>
              </a:outerShdw>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effectLst/>
                <a:uLnTx/>
                <a:uFillTx/>
                <a:latin typeface="Candara" panose="020E0502030303020204" pitchFamily="34" charset="0"/>
              </a:endParaRPr>
            </a:p>
          </p:txBody>
        </p:sp>
        <p:sp>
          <p:nvSpPr>
            <p:cNvPr id="490" name="GreetingAppMenu_">
              <a:extLst>
                <a:ext uri="{FF2B5EF4-FFF2-40B4-BE49-F238E27FC236}">
                  <a16:creationId xmlns:a16="http://schemas.microsoft.com/office/drawing/2014/main" id="{477C2960-0843-AE70-0FFC-E19EA7CB3FAB}"/>
                </a:ext>
              </a:extLst>
            </p:cNvPr>
            <p:cNvSpPr txBox="1"/>
            <p:nvPr/>
          </p:nvSpPr>
          <p:spPr>
            <a:xfrm>
              <a:off x="36492" y="1019037"/>
              <a:ext cx="4216588" cy="369332"/>
            </a:xfrm>
            <a:prstGeom prst="rect">
              <a:avLst/>
            </a:prstGeom>
            <a:noFill/>
          </p:spPr>
          <p:txBody>
            <a:bodyPr wrap="square" rtlCol="0">
              <a:spAutoFit/>
            </a:bodyPr>
            <a:lstStyle/>
            <a:p>
              <a:r>
                <a:rPr lang="et-EE">
                  <a:solidFill>
                    <a:schemeClr val="bg1"/>
                  </a:solidFill>
                  <a:latin typeface="+mj-lt"/>
                </a:rPr>
                <a:t>Good evening, Test1!</a:t>
              </a:r>
              <a:endParaRPr lang="et-EE" dirty="0">
                <a:solidFill>
                  <a:schemeClr val="bg1"/>
                </a:solidFill>
                <a:latin typeface="+mj-lt"/>
              </a:endParaRPr>
            </a:p>
          </p:txBody>
        </p:sp>
        <p:sp>
          <p:nvSpPr>
            <p:cNvPr id="510" name="BackgroundAppMenu_">
              <a:extLst>
                <a:ext uri="{FF2B5EF4-FFF2-40B4-BE49-F238E27FC236}">
                  <a16:creationId xmlns:a16="http://schemas.microsoft.com/office/drawing/2014/main" id="{BEB5B8F5-B4A5-7573-740A-77044B09BBB1}"/>
                </a:ext>
              </a:extLst>
            </p:cNvPr>
            <p:cNvSpPr/>
            <p:nvPr/>
          </p:nvSpPr>
          <p:spPr>
            <a:xfrm>
              <a:off x="100750" y="1412276"/>
              <a:ext cx="5138539" cy="4469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1" name="ShutDownAppMenu_">
              <a:hlinkClick r:id="rId4" action="ppaction://hlinksldjump"/>
              <a:extLst>
                <a:ext uri="{FF2B5EF4-FFF2-40B4-BE49-F238E27FC236}">
                  <a16:creationId xmlns:a16="http://schemas.microsoft.com/office/drawing/2014/main" id="{802BAB35-9F13-9463-2C01-629827C92F83}"/>
                </a:ext>
              </a:extLst>
            </p:cNvPr>
            <p:cNvSpPr/>
            <p:nvPr/>
          </p:nvSpPr>
          <p:spPr>
            <a:xfrm>
              <a:off x="4003100" y="598414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Shut down</a:t>
              </a:r>
            </a:p>
          </p:txBody>
        </p:sp>
        <p:sp>
          <p:nvSpPr>
            <p:cNvPr id="419" name="RestartAppMenu_">
              <a:hlinkClick r:id="" action="ppaction://macro?name=Restart"/>
              <a:extLst>
                <a:ext uri="{FF2B5EF4-FFF2-40B4-BE49-F238E27FC236}">
                  <a16:creationId xmlns:a16="http://schemas.microsoft.com/office/drawing/2014/main" id="{9CB80D5C-3DF6-E755-AE82-376E2C9E19A0}"/>
                </a:ext>
              </a:extLst>
            </p:cNvPr>
            <p:cNvSpPr/>
            <p:nvPr/>
          </p:nvSpPr>
          <p:spPr>
            <a:xfrm>
              <a:off x="2678243" y="59751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Restart</a:t>
              </a:r>
            </a:p>
          </p:txBody>
        </p:sp>
        <p:sp>
          <p:nvSpPr>
            <p:cNvPr id="420" name="HibernateAppMenu_">
              <a:hlinkClick r:id="" action="ppaction://macro?name=Hibernate"/>
              <a:extLst>
                <a:ext uri="{FF2B5EF4-FFF2-40B4-BE49-F238E27FC236}">
                  <a16:creationId xmlns:a16="http://schemas.microsoft.com/office/drawing/2014/main" id="{426468D2-A141-8041-4024-0EBEF01E474B}"/>
                </a:ext>
              </a:extLst>
            </p:cNvPr>
            <p:cNvSpPr/>
            <p:nvPr/>
          </p:nvSpPr>
          <p:spPr>
            <a:xfrm>
              <a:off x="100751" y="5974834"/>
              <a:ext cx="1216137"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Hibernate</a:t>
              </a:r>
            </a:p>
          </p:txBody>
        </p:sp>
        <p:sp>
          <p:nvSpPr>
            <p:cNvPr id="5442" name="LogoutAppMenu_">
              <a:hlinkClick r:id="" action="ppaction://macro?name=Logout"/>
              <a:extLst>
                <a:ext uri="{FF2B5EF4-FFF2-40B4-BE49-F238E27FC236}">
                  <a16:creationId xmlns:a16="http://schemas.microsoft.com/office/drawing/2014/main" id="{70ABDE25-02E6-D337-1495-F7E660866A53}"/>
                </a:ext>
              </a:extLst>
            </p:cNvPr>
            <p:cNvSpPr/>
            <p:nvPr/>
          </p:nvSpPr>
          <p:spPr>
            <a:xfrm>
              <a:off x="1371075" y="5974777"/>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 off</a:t>
              </a:r>
            </a:p>
          </p:txBody>
        </p:sp>
        <p:sp>
          <p:nvSpPr>
            <p:cNvPr id="43594" name="Icon1Part1AppMenu_">
              <a:hlinkClick r:id="" action="ppaction://macro?name=AppShell"/>
              <a:extLst>
                <a:ext uri="{FF2B5EF4-FFF2-40B4-BE49-F238E27FC236}">
                  <a16:creationId xmlns:a16="http://schemas.microsoft.com/office/drawing/2014/main" id="{07A5A70F-51A0-C73D-71A3-F9B4DBFA341B}"/>
                </a:ext>
              </a:extLst>
            </p:cNvPr>
            <p:cNvSpPr/>
            <p:nvPr/>
          </p:nvSpPr>
          <p:spPr>
            <a:xfrm>
              <a:off x="227750" y="1539276"/>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95" name="Icon1Part2AppMenu_">
              <a:hlinkClick r:id="" action="ppaction://macro?name=AppShell"/>
              <a:extLst>
                <a:ext uri="{FF2B5EF4-FFF2-40B4-BE49-F238E27FC236}">
                  <a16:creationId xmlns:a16="http://schemas.microsoft.com/office/drawing/2014/main" id="{07D5931B-5BF5-B460-0EBF-2199E838E855}"/>
                </a:ext>
              </a:extLst>
            </p:cNvPr>
            <p:cNvSpPr txBox="1"/>
            <p:nvPr/>
          </p:nvSpPr>
          <p:spPr>
            <a:xfrm>
              <a:off x="259126" y="1592646"/>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sp>
          <p:nvSpPr>
            <p:cNvPr id="43596" name="Label1AppMenu_">
              <a:hlinkClick r:id="" action="ppaction://macro?name=AppShell"/>
              <a:extLst>
                <a:ext uri="{FF2B5EF4-FFF2-40B4-BE49-F238E27FC236}">
                  <a16:creationId xmlns:a16="http://schemas.microsoft.com/office/drawing/2014/main" id="{04000336-3590-1702-F0A9-39729B4570F3}"/>
                </a:ext>
              </a:extLst>
            </p:cNvPr>
            <p:cNvSpPr txBox="1"/>
            <p:nvPr/>
          </p:nvSpPr>
          <p:spPr>
            <a:xfrm>
              <a:off x="227750" y="2292311"/>
              <a:ext cx="752400" cy="235449"/>
            </a:xfrm>
            <a:prstGeom prst="rect">
              <a:avLst/>
            </a:prstGeom>
            <a:noFill/>
          </p:spPr>
          <p:txBody>
            <a:bodyPr wrap="square" rtlCol="0">
              <a:spAutoFit/>
            </a:bodyPr>
            <a:lstStyle/>
            <a:p>
              <a:pPr algn="ctr"/>
              <a:r>
                <a:rPr lang="et-EE" sz="930"/>
                <a:t>Shell</a:t>
              </a:r>
              <a:endParaRPr lang="et-EE" sz="930" dirty="0"/>
            </a:p>
          </p:txBody>
        </p:sp>
        <p:sp>
          <p:nvSpPr>
            <p:cNvPr id="43598" name="Icon2Part1AppMenu_">
              <a:hlinkClick r:id="" action="ppaction://macro?name=AppCalc"/>
              <a:extLst>
                <a:ext uri="{FF2B5EF4-FFF2-40B4-BE49-F238E27FC236}">
                  <a16:creationId xmlns:a16="http://schemas.microsoft.com/office/drawing/2014/main" id="{60203911-61BE-9756-5DFF-1092A08A5181}"/>
                </a:ext>
              </a:extLst>
            </p:cNvPr>
            <p:cNvSpPr/>
            <p:nvPr/>
          </p:nvSpPr>
          <p:spPr>
            <a:xfrm>
              <a:off x="1056350" y="1539276"/>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99" name="Icon2Part2AppMenu_">
              <a:hlinkClick r:id="" action="ppaction://macro?name=AppCalc"/>
              <a:extLst>
                <a:ext uri="{FF2B5EF4-FFF2-40B4-BE49-F238E27FC236}">
                  <a16:creationId xmlns:a16="http://schemas.microsoft.com/office/drawing/2014/main" id="{F557CCAA-9584-042B-D97D-9B96DD9EA9C6}"/>
                </a:ext>
              </a:extLst>
            </p:cNvPr>
            <p:cNvSpPr/>
            <p:nvPr/>
          </p:nvSpPr>
          <p:spPr>
            <a:xfrm>
              <a:off x="1112270" y="1593608"/>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00" name="Icon2Part3AppMenu_">
              <a:hlinkClick r:id="" action="ppaction://macro?name=AppCalc"/>
              <a:extLst>
                <a:ext uri="{FF2B5EF4-FFF2-40B4-BE49-F238E27FC236}">
                  <a16:creationId xmlns:a16="http://schemas.microsoft.com/office/drawing/2014/main" id="{12D2B535-6F05-5C50-FF19-5D655D521071}"/>
                </a:ext>
              </a:extLst>
            </p:cNvPr>
            <p:cNvSpPr/>
            <p:nvPr/>
          </p:nvSpPr>
          <p:spPr>
            <a:xfrm>
              <a:off x="1112270" y="172859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01" name="Icon2Part4AppMenu_">
              <a:hlinkClick r:id="" action="ppaction://macro?name=AppCalc"/>
              <a:extLst>
                <a:ext uri="{FF2B5EF4-FFF2-40B4-BE49-F238E27FC236}">
                  <a16:creationId xmlns:a16="http://schemas.microsoft.com/office/drawing/2014/main" id="{1C234FA1-4F61-8906-98F2-378A85CD3FCD}"/>
                </a:ext>
              </a:extLst>
            </p:cNvPr>
            <p:cNvSpPr/>
            <p:nvPr/>
          </p:nvSpPr>
          <p:spPr>
            <a:xfrm>
              <a:off x="1252764"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6" name="Icon2Part5AppMenu_">
              <a:hlinkClick r:id="" action="ppaction://macro?name=AppCalc"/>
              <a:extLst>
                <a:ext uri="{FF2B5EF4-FFF2-40B4-BE49-F238E27FC236}">
                  <a16:creationId xmlns:a16="http://schemas.microsoft.com/office/drawing/2014/main" id="{CC7C8B6C-A999-6DA4-BA46-31105715F78F}"/>
                </a:ext>
              </a:extLst>
            </p:cNvPr>
            <p:cNvSpPr/>
            <p:nvPr/>
          </p:nvSpPr>
          <p:spPr>
            <a:xfrm>
              <a:off x="1390263"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7" name="Icon2Part6AppMenu_">
              <a:hlinkClick r:id="" action="ppaction://macro?name=AppCalc"/>
              <a:extLst>
                <a:ext uri="{FF2B5EF4-FFF2-40B4-BE49-F238E27FC236}">
                  <a16:creationId xmlns:a16="http://schemas.microsoft.com/office/drawing/2014/main" id="{7F47E644-77FC-919A-06A9-8EBB7DB700EB}"/>
                </a:ext>
              </a:extLst>
            </p:cNvPr>
            <p:cNvSpPr/>
            <p:nvPr/>
          </p:nvSpPr>
          <p:spPr>
            <a:xfrm>
              <a:off x="1519143"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8" name="Icon2Part7AppMenu_">
              <a:hlinkClick r:id="" action="ppaction://macro?name=AppCalc"/>
              <a:extLst>
                <a:ext uri="{FF2B5EF4-FFF2-40B4-BE49-F238E27FC236}">
                  <a16:creationId xmlns:a16="http://schemas.microsoft.com/office/drawing/2014/main" id="{E608908A-8D5C-EB70-BD61-EE8CEA134CD7}"/>
                </a:ext>
              </a:extLst>
            </p:cNvPr>
            <p:cNvSpPr/>
            <p:nvPr/>
          </p:nvSpPr>
          <p:spPr>
            <a:xfrm>
              <a:off x="1656642"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9" name="Icon2Part8AppMenu_">
              <a:hlinkClick r:id="" action="ppaction://macro?name=AppCalc"/>
              <a:extLst>
                <a:ext uri="{FF2B5EF4-FFF2-40B4-BE49-F238E27FC236}">
                  <a16:creationId xmlns:a16="http://schemas.microsoft.com/office/drawing/2014/main" id="{97767559-55BB-8425-9B76-F9F119F7CA02}"/>
                </a:ext>
              </a:extLst>
            </p:cNvPr>
            <p:cNvSpPr/>
            <p:nvPr/>
          </p:nvSpPr>
          <p:spPr>
            <a:xfrm>
              <a:off x="1112270" y="1863586"/>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0" name="Icon2Part9AppMenu_">
              <a:hlinkClick r:id="" action="ppaction://macro?name=AppCalc"/>
              <a:extLst>
                <a:ext uri="{FF2B5EF4-FFF2-40B4-BE49-F238E27FC236}">
                  <a16:creationId xmlns:a16="http://schemas.microsoft.com/office/drawing/2014/main" id="{6131327B-D18C-444B-F7CD-24FCEB9FE388}"/>
                </a:ext>
              </a:extLst>
            </p:cNvPr>
            <p:cNvSpPr/>
            <p:nvPr/>
          </p:nvSpPr>
          <p:spPr>
            <a:xfrm>
              <a:off x="1252764"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1" name="Icon2Part10AppMenu_">
              <a:hlinkClick r:id="" action="ppaction://macro?name=AppCalc"/>
              <a:extLst>
                <a:ext uri="{FF2B5EF4-FFF2-40B4-BE49-F238E27FC236}">
                  <a16:creationId xmlns:a16="http://schemas.microsoft.com/office/drawing/2014/main" id="{9A9BCA93-FF0E-61AF-091E-6035E4AE8E1B}"/>
                </a:ext>
              </a:extLst>
            </p:cNvPr>
            <p:cNvSpPr/>
            <p:nvPr/>
          </p:nvSpPr>
          <p:spPr>
            <a:xfrm>
              <a:off x="1390263"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2" name="Icon2Part11AppMenu_">
              <a:hlinkClick r:id="" action="ppaction://macro?name=AppCalc"/>
              <a:extLst>
                <a:ext uri="{FF2B5EF4-FFF2-40B4-BE49-F238E27FC236}">
                  <a16:creationId xmlns:a16="http://schemas.microsoft.com/office/drawing/2014/main" id="{A5AB061F-5124-739B-185D-028C7C112458}"/>
                </a:ext>
              </a:extLst>
            </p:cNvPr>
            <p:cNvSpPr/>
            <p:nvPr/>
          </p:nvSpPr>
          <p:spPr>
            <a:xfrm>
              <a:off x="1519143"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3" name="Icon2Part12AppMenu_">
              <a:hlinkClick r:id="" action="ppaction://macro?name=AppCalc"/>
              <a:extLst>
                <a:ext uri="{FF2B5EF4-FFF2-40B4-BE49-F238E27FC236}">
                  <a16:creationId xmlns:a16="http://schemas.microsoft.com/office/drawing/2014/main" id="{7D76C7BD-0576-3549-047A-251DECBEA3E4}"/>
                </a:ext>
              </a:extLst>
            </p:cNvPr>
            <p:cNvSpPr/>
            <p:nvPr/>
          </p:nvSpPr>
          <p:spPr>
            <a:xfrm>
              <a:off x="1656642"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4" name="Icon2Part13AppMenu_">
              <a:hlinkClick r:id="" action="ppaction://macro?name=AppCalc"/>
              <a:extLst>
                <a:ext uri="{FF2B5EF4-FFF2-40B4-BE49-F238E27FC236}">
                  <a16:creationId xmlns:a16="http://schemas.microsoft.com/office/drawing/2014/main" id="{1AE9C911-F7F7-0B97-5C55-6C490719E803}"/>
                </a:ext>
              </a:extLst>
            </p:cNvPr>
            <p:cNvSpPr/>
            <p:nvPr/>
          </p:nvSpPr>
          <p:spPr>
            <a:xfrm>
              <a:off x="1112270" y="199857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5" name="Icon2Part14AppMenu_">
              <a:hlinkClick r:id="" action="ppaction://macro?name=AppCalc"/>
              <a:extLst>
                <a:ext uri="{FF2B5EF4-FFF2-40B4-BE49-F238E27FC236}">
                  <a16:creationId xmlns:a16="http://schemas.microsoft.com/office/drawing/2014/main" id="{CFBCE64F-575C-D5D9-2FCF-E2E7FB12E5CF}"/>
                </a:ext>
              </a:extLst>
            </p:cNvPr>
            <p:cNvSpPr/>
            <p:nvPr/>
          </p:nvSpPr>
          <p:spPr>
            <a:xfrm>
              <a:off x="1252764"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6" name="Icon2Part15AppMenu_">
              <a:hlinkClick r:id="" action="ppaction://macro?name=AppCalc"/>
              <a:extLst>
                <a:ext uri="{FF2B5EF4-FFF2-40B4-BE49-F238E27FC236}">
                  <a16:creationId xmlns:a16="http://schemas.microsoft.com/office/drawing/2014/main" id="{864199AA-A98D-31F3-1D10-59C40192082B}"/>
                </a:ext>
              </a:extLst>
            </p:cNvPr>
            <p:cNvSpPr/>
            <p:nvPr/>
          </p:nvSpPr>
          <p:spPr>
            <a:xfrm>
              <a:off x="1390263"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7" name="Icon2Part16AppMenu_">
              <a:hlinkClick r:id="" action="ppaction://macro?name=AppCalc"/>
              <a:extLst>
                <a:ext uri="{FF2B5EF4-FFF2-40B4-BE49-F238E27FC236}">
                  <a16:creationId xmlns:a16="http://schemas.microsoft.com/office/drawing/2014/main" id="{40601026-F45A-44AC-F415-389EAE432752}"/>
                </a:ext>
              </a:extLst>
            </p:cNvPr>
            <p:cNvSpPr/>
            <p:nvPr/>
          </p:nvSpPr>
          <p:spPr>
            <a:xfrm>
              <a:off x="1519143"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8" name="Icon2Part17AppMenu_">
              <a:hlinkClick r:id="" action="ppaction://macro?name=AppCalc"/>
              <a:extLst>
                <a:ext uri="{FF2B5EF4-FFF2-40B4-BE49-F238E27FC236}">
                  <a16:creationId xmlns:a16="http://schemas.microsoft.com/office/drawing/2014/main" id="{F35CB3F6-B07B-9B30-2BA2-7C965738BBDF}"/>
                </a:ext>
              </a:extLst>
            </p:cNvPr>
            <p:cNvSpPr/>
            <p:nvPr/>
          </p:nvSpPr>
          <p:spPr>
            <a:xfrm>
              <a:off x="1656642" y="1998572"/>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9" name="Icon2Part18AppMenu_">
              <a:hlinkClick r:id="" action="ppaction://macro?name=AppCalc"/>
              <a:extLst>
                <a:ext uri="{FF2B5EF4-FFF2-40B4-BE49-F238E27FC236}">
                  <a16:creationId xmlns:a16="http://schemas.microsoft.com/office/drawing/2014/main" id="{FE9F58E2-2A59-4717-4891-FA4800B41AAC}"/>
                </a:ext>
              </a:extLst>
            </p:cNvPr>
            <p:cNvSpPr/>
            <p:nvPr/>
          </p:nvSpPr>
          <p:spPr>
            <a:xfrm>
              <a:off x="1112270" y="2133559"/>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0" name="Icon2Part19AppMenu_">
              <a:hlinkClick r:id="" action="ppaction://macro?name=AppCalc"/>
              <a:extLst>
                <a:ext uri="{FF2B5EF4-FFF2-40B4-BE49-F238E27FC236}">
                  <a16:creationId xmlns:a16="http://schemas.microsoft.com/office/drawing/2014/main" id="{7CA2F615-AF1F-A3D3-59D8-5CF92DD82194}"/>
                </a:ext>
              </a:extLst>
            </p:cNvPr>
            <p:cNvSpPr/>
            <p:nvPr/>
          </p:nvSpPr>
          <p:spPr>
            <a:xfrm>
              <a:off x="1252764" y="21335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1" name="Icon2Part20AppMenu_">
              <a:hlinkClick r:id="" action="ppaction://macro?name=AppCalc"/>
              <a:extLst>
                <a:ext uri="{FF2B5EF4-FFF2-40B4-BE49-F238E27FC236}">
                  <a16:creationId xmlns:a16="http://schemas.microsoft.com/office/drawing/2014/main" id="{83793B38-9E30-C9C4-C7F1-2EF933DD9061}"/>
                </a:ext>
              </a:extLst>
            </p:cNvPr>
            <p:cNvSpPr/>
            <p:nvPr/>
          </p:nvSpPr>
          <p:spPr>
            <a:xfrm>
              <a:off x="1390263" y="2133558"/>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2" name="Label2AppMenu_">
              <a:hlinkClick r:id="" action="ppaction://macro?name=AppCalc"/>
              <a:extLst>
                <a:ext uri="{FF2B5EF4-FFF2-40B4-BE49-F238E27FC236}">
                  <a16:creationId xmlns:a16="http://schemas.microsoft.com/office/drawing/2014/main" id="{D6547984-3E96-73DF-71D7-78E17D98AC5A}"/>
                </a:ext>
              </a:extLst>
            </p:cNvPr>
            <p:cNvSpPr txBox="1"/>
            <p:nvPr/>
          </p:nvSpPr>
          <p:spPr>
            <a:xfrm>
              <a:off x="1056350" y="2292311"/>
              <a:ext cx="752400" cy="235449"/>
            </a:xfrm>
            <a:prstGeom prst="rect">
              <a:avLst/>
            </a:prstGeom>
            <a:noFill/>
          </p:spPr>
          <p:txBody>
            <a:bodyPr wrap="square" rtlCol="0">
              <a:spAutoFit/>
            </a:bodyPr>
            <a:lstStyle/>
            <a:p>
              <a:pPr algn="ctr"/>
              <a:r>
                <a:rPr lang="et-EE" sz="930"/>
                <a:t>Calculator</a:t>
              </a:r>
              <a:endParaRPr lang="et-EE" sz="930" dirty="0"/>
            </a:p>
          </p:txBody>
        </p:sp>
        <p:sp>
          <p:nvSpPr>
            <p:cNvPr id="43644" name="Icon3Part1AppMenu_">
              <a:hlinkClick r:id="" action="ppaction://macro?name=AppSettings"/>
              <a:extLst>
                <a:ext uri="{FF2B5EF4-FFF2-40B4-BE49-F238E27FC236}">
                  <a16:creationId xmlns:a16="http://schemas.microsoft.com/office/drawing/2014/main" id="{4A23FDEC-DCF4-2A43-1448-EF91B9D166E8}"/>
                </a:ext>
              </a:extLst>
            </p:cNvPr>
            <p:cNvSpPr/>
            <p:nvPr/>
          </p:nvSpPr>
          <p:spPr>
            <a:xfrm>
              <a:off x="1884950" y="1539276"/>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5" name="Icon3Part2AppMenu_">
              <a:hlinkClick r:id="" action="ppaction://macro?name=AppSettings"/>
              <a:extLst>
                <a:ext uri="{FF2B5EF4-FFF2-40B4-BE49-F238E27FC236}">
                  <a16:creationId xmlns:a16="http://schemas.microsoft.com/office/drawing/2014/main" id="{16F41BD0-FB5F-BEAB-EBC9-34167B56905A}"/>
                </a:ext>
              </a:extLst>
            </p:cNvPr>
            <p:cNvSpPr/>
            <p:nvPr/>
          </p:nvSpPr>
          <p:spPr>
            <a:xfrm>
              <a:off x="1930648" y="1595727"/>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3646" name="Icon3Part3AppMenu_">
              <a:hlinkClick r:id="" action="ppaction://macro?name=AppSettings"/>
              <a:extLst>
                <a:ext uri="{FF2B5EF4-FFF2-40B4-BE49-F238E27FC236}">
                  <a16:creationId xmlns:a16="http://schemas.microsoft.com/office/drawing/2014/main" id="{C55E144A-77D6-FF6D-1D26-0B88A452BBA5}"/>
                </a:ext>
              </a:extLst>
            </p:cNvPr>
            <p:cNvSpPr/>
            <p:nvPr/>
          </p:nvSpPr>
          <p:spPr>
            <a:xfrm>
              <a:off x="2213304" y="1872507"/>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3647" name="Label3AppMenu_">
              <a:hlinkClick r:id="" action="ppaction://macro?name=AppSettings"/>
              <a:extLst>
                <a:ext uri="{FF2B5EF4-FFF2-40B4-BE49-F238E27FC236}">
                  <a16:creationId xmlns:a16="http://schemas.microsoft.com/office/drawing/2014/main" id="{582D98B4-36D7-D12A-CCAE-59878F141FAA}"/>
                </a:ext>
              </a:extLst>
            </p:cNvPr>
            <p:cNvSpPr txBox="1"/>
            <p:nvPr/>
          </p:nvSpPr>
          <p:spPr>
            <a:xfrm>
              <a:off x="1884950" y="2292311"/>
              <a:ext cx="752400" cy="235449"/>
            </a:xfrm>
            <a:prstGeom prst="rect">
              <a:avLst/>
            </a:prstGeom>
            <a:noFill/>
          </p:spPr>
          <p:txBody>
            <a:bodyPr wrap="square" rtlCol="0">
              <a:spAutoFit/>
            </a:bodyPr>
            <a:lstStyle/>
            <a:p>
              <a:pPr algn="ctr"/>
              <a:r>
                <a:rPr lang="et-EE" sz="930"/>
                <a:t>Settings</a:t>
              </a:r>
              <a:endParaRPr lang="et-EE" sz="930" dirty="0"/>
            </a:p>
          </p:txBody>
        </p:sp>
        <p:sp>
          <p:nvSpPr>
            <p:cNvPr id="32449" name="Icon4Part1AppMenu_">
              <a:hlinkClick r:id="" action="ppaction://macro?name=AppTaskmgr"/>
              <a:extLst>
                <a:ext uri="{FF2B5EF4-FFF2-40B4-BE49-F238E27FC236}">
                  <a16:creationId xmlns:a16="http://schemas.microsoft.com/office/drawing/2014/main" id="{1FAB3290-BDE9-C563-706C-887160F3115D}"/>
                </a:ext>
              </a:extLst>
            </p:cNvPr>
            <p:cNvSpPr/>
            <p:nvPr/>
          </p:nvSpPr>
          <p:spPr>
            <a:xfrm>
              <a:off x="2713550" y="1539276"/>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0" name="Icon4Part2AppMenu_">
              <a:hlinkClick r:id="" action="ppaction://macro?name=AppTaskmgr"/>
              <a:extLst>
                <a:ext uri="{FF2B5EF4-FFF2-40B4-BE49-F238E27FC236}">
                  <a16:creationId xmlns:a16="http://schemas.microsoft.com/office/drawing/2014/main" id="{0CDF5487-B71A-4843-939A-F8C4275832F0}"/>
                </a:ext>
              </a:extLst>
            </p:cNvPr>
            <p:cNvSpPr/>
            <p:nvPr/>
          </p:nvSpPr>
          <p:spPr>
            <a:xfrm>
              <a:off x="2842100" y="1677446"/>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1" name="Icon4Part3AppMenu_">
              <a:hlinkClick r:id="" action="ppaction://macro?name=AppTaskmgr"/>
              <a:extLst>
                <a:ext uri="{FF2B5EF4-FFF2-40B4-BE49-F238E27FC236}">
                  <a16:creationId xmlns:a16="http://schemas.microsoft.com/office/drawing/2014/main" id="{C5F8B66D-E816-D93A-38AB-7D6CA5819EC0}"/>
                </a:ext>
              </a:extLst>
            </p:cNvPr>
            <p:cNvSpPr/>
            <p:nvPr/>
          </p:nvSpPr>
          <p:spPr>
            <a:xfrm>
              <a:off x="3010375" y="1837889"/>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2" name="Label4AppMenu_">
              <a:hlinkClick r:id="" action="ppaction://macro?name=AppTaskmgr"/>
              <a:extLst>
                <a:ext uri="{FF2B5EF4-FFF2-40B4-BE49-F238E27FC236}">
                  <a16:creationId xmlns:a16="http://schemas.microsoft.com/office/drawing/2014/main" id="{51CA9060-2F7F-3D46-57CB-12F551F72DB2}"/>
                </a:ext>
              </a:extLst>
            </p:cNvPr>
            <p:cNvSpPr txBox="1"/>
            <p:nvPr/>
          </p:nvSpPr>
          <p:spPr>
            <a:xfrm>
              <a:off x="2713550" y="2292311"/>
              <a:ext cx="752400" cy="378565"/>
            </a:xfrm>
            <a:prstGeom prst="rect">
              <a:avLst/>
            </a:prstGeom>
            <a:noFill/>
          </p:spPr>
          <p:txBody>
            <a:bodyPr wrap="square" rtlCol="0">
              <a:spAutoFit/>
            </a:bodyPr>
            <a:lstStyle/>
            <a:p>
              <a:pPr algn="ctr"/>
              <a:r>
                <a:rPr lang="et-EE" sz="930"/>
                <a:t>Task Manager</a:t>
              </a:r>
              <a:endParaRPr lang="et-EE" sz="930" dirty="0"/>
            </a:p>
          </p:txBody>
        </p:sp>
        <p:sp>
          <p:nvSpPr>
            <p:cNvPr id="32454" name="Icon5Part1AppMenu_">
              <a:hlinkClick r:id="" action="ppaction://macro?name=AppGuess"/>
              <a:extLst>
                <a:ext uri="{FF2B5EF4-FFF2-40B4-BE49-F238E27FC236}">
                  <a16:creationId xmlns:a16="http://schemas.microsoft.com/office/drawing/2014/main" id="{171A9810-9A2B-687D-CCF5-8D4AC78782AD}"/>
                </a:ext>
              </a:extLst>
            </p:cNvPr>
            <p:cNvSpPr/>
            <p:nvPr/>
          </p:nvSpPr>
          <p:spPr>
            <a:xfrm>
              <a:off x="3542150" y="1539276"/>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5" name="Icon5Part2AppMenu_">
              <a:hlinkClick r:id="" action="ppaction://macro?name=AppGuess"/>
              <a:extLst>
                <a:ext uri="{FF2B5EF4-FFF2-40B4-BE49-F238E27FC236}">
                  <a16:creationId xmlns:a16="http://schemas.microsoft.com/office/drawing/2014/main" id="{8110642B-B557-2008-6615-D861C5707B4C}"/>
                </a:ext>
              </a:extLst>
            </p:cNvPr>
            <p:cNvSpPr txBox="1"/>
            <p:nvPr/>
          </p:nvSpPr>
          <p:spPr>
            <a:xfrm>
              <a:off x="3567811" y="1649450"/>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sp>
          <p:nvSpPr>
            <p:cNvPr id="32456" name="Label5AppMenu_">
              <a:hlinkClick r:id="" action="ppaction://macro?name=AppGuess"/>
              <a:extLst>
                <a:ext uri="{FF2B5EF4-FFF2-40B4-BE49-F238E27FC236}">
                  <a16:creationId xmlns:a16="http://schemas.microsoft.com/office/drawing/2014/main" id="{1396CA95-6F4C-4C47-217F-A1269AB5E2E9}"/>
                </a:ext>
              </a:extLst>
            </p:cNvPr>
            <p:cNvSpPr txBox="1"/>
            <p:nvPr/>
          </p:nvSpPr>
          <p:spPr>
            <a:xfrm>
              <a:off x="3542150" y="2292311"/>
              <a:ext cx="752400" cy="378565"/>
            </a:xfrm>
            <a:prstGeom prst="rect">
              <a:avLst/>
            </a:prstGeom>
            <a:noFill/>
          </p:spPr>
          <p:txBody>
            <a:bodyPr wrap="square" rtlCol="0">
              <a:spAutoFit/>
            </a:bodyPr>
            <a:lstStyle/>
            <a:p>
              <a:pPr algn="ctr"/>
              <a:r>
                <a:rPr lang="et-EE" sz="930" dirty="0" err="1"/>
                <a:t>Guess</a:t>
              </a:r>
              <a:r>
                <a:rPr lang="et-EE" sz="930" dirty="0"/>
                <a:t> the number</a:t>
              </a:r>
            </a:p>
          </p:txBody>
        </p:sp>
        <p:sp>
          <p:nvSpPr>
            <p:cNvPr id="32458" name="Icon6Part1AppMenu_">
              <a:hlinkClick r:id="" action="ppaction://macro?name=AppPaint"/>
              <a:extLst>
                <a:ext uri="{FF2B5EF4-FFF2-40B4-BE49-F238E27FC236}">
                  <a16:creationId xmlns:a16="http://schemas.microsoft.com/office/drawing/2014/main" id="{D9AD15EB-346E-E213-F757-D9230B31C2BF}"/>
                </a:ext>
              </a:extLst>
            </p:cNvPr>
            <p:cNvSpPr/>
            <p:nvPr/>
          </p:nvSpPr>
          <p:spPr>
            <a:xfrm>
              <a:off x="4370750" y="1539276"/>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9" name="Icon6Part2AppMenu_">
              <a:hlinkClick r:id="" action="ppaction://macro?name=AppPaint"/>
              <a:extLst>
                <a:ext uri="{FF2B5EF4-FFF2-40B4-BE49-F238E27FC236}">
                  <a16:creationId xmlns:a16="http://schemas.microsoft.com/office/drawing/2014/main" id="{FA7976BE-7827-B6B4-31FA-7C1C5BAAB51F}"/>
                </a:ext>
              </a:extLst>
            </p:cNvPr>
            <p:cNvSpPr/>
            <p:nvPr/>
          </p:nvSpPr>
          <p:spPr>
            <a:xfrm>
              <a:off x="4449134" y="1609612"/>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0" name="Icon6Part3AppMenu_">
              <a:hlinkClick r:id="" action="ppaction://macro?name=AppPaint"/>
              <a:extLst>
                <a:ext uri="{FF2B5EF4-FFF2-40B4-BE49-F238E27FC236}">
                  <a16:creationId xmlns:a16="http://schemas.microsoft.com/office/drawing/2014/main" id="{6AD6F2C3-E1A1-8778-0F01-6F6B29F90C07}"/>
                </a:ext>
              </a:extLst>
            </p:cNvPr>
            <p:cNvSpPr/>
            <p:nvPr/>
          </p:nvSpPr>
          <p:spPr>
            <a:xfrm>
              <a:off x="4744569" y="160265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1" name="Icon6Part4AppMenu_">
              <a:hlinkClick r:id="" action="ppaction://macro?name=AppPaint"/>
              <a:extLst>
                <a:ext uri="{FF2B5EF4-FFF2-40B4-BE49-F238E27FC236}">
                  <a16:creationId xmlns:a16="http://schemas.microsoft.com/office/drawing/2014/main" id="{8B4C0079-F598-8720-5DD7-227354EA30E0}"/>
                </a:ext>
              </a:extLst>
            </p:cNvPr>
            <p:cNvSpPr/>
            <p:nvPr/>
          </p:nvSpPr>
          <p:spPr>
            <a:xfrm>
              <a:off x="4599711" y="175483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2" name="Icon6Part5AppMenu_">
              <a:hlinkClick r:id="" action="ppaction://macro?name=AppPaint"/>
              <a:extLst>
                <a:ext uri="{FF2B5EF4-FFF2-40B4-BE49-F238E27FC236}">
                  <a16:creationId xmlns:a16="http://schemas.microsoft.com/office/drawing/2014/main" id="{4FD392D4-79A9-6BA6-E1C4-E499AC2A4268}"/>
                </a:ext>
              </a:extLst>
            </p:cNvPr>
            <p:cNvSpPr/>
            <p:nvPr/>
          </p:nvSpPr>
          <p:spPr>
            <a:xfrm>
              <a:off x="4893735" y="175440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3" name="Icon6Part6AppMenu_">
              <a:hlinkClick r:id="" action="ppaction://macro?name=AppPaint"/>
              <a:extLst>
                <a:ext uri="{FF2B5EF4-FFF2-40B4-BE49-F238E27FC236}">
                  <a16:creationId xmlns:a16="http://schemas.microsoft.com/office/drawing/2014/main" id="{B0BDCD1A-DD24-51F3-F460-3B86237D34E8}"/>
                </a:ext>
              </a:extLst>
            </p:cNvPr>
            <p:cNvSpPr/>
            <p:nvPr/>
          </p:nvSpPr>
          <p:spPr>
            <a:xfrm>
              <a:off x="4748471" y="1901630"/>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4" name="Icon6Part7AppMenu_">
              <a:hlinkClick r:id="" action="ppaction://macro?name=AppPaint"/>
              <a:extLst>
                <a:ext uri="{FF2B5EF4-FFF2-40B4-BE49-F238E27FC236}">
                  <a16:creationId xmlns:a16="http://schemas.microsoft.com/office/drawing/2014/main" id="{8BAF20DC-64AA-6FB0-A3DA-70961004B3B0}"/>
                </a:ext>
              </a:extLst>
            </p:cNvPr>
            <p:cNvSpPr/>
            <p:nvPr/>
          </p:nvSpPr>
          <p:spPr>
            <a:xfrm>
              <a:off x="4747625" y="204891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5" name="Label6AppMenu_">
              <a:hlinkClick r:id="" action="ppaction://macro?name=AppPaint"/>
              <a:extLst>
                <a:ext uri="{FF2B5EF4-FFF2-40B4-BE49-F238E27FC236}">
                  <a16:creationId xmlns:a16="http://schemas.microsoft.com/office/drawing/2014/main" id="{C823BBEE-6843-50D0-68F6-28C88E2227C2}"/>
                </a:ext>
              </a:extLst>
            </p:cNvPr>
            <p:cNvSpPr txBox="1"/>
            <p:nvPr/>
          </p:nvSpPr>
          <p:spPr>
            <a:xfrm>
              <a:off x="4370750" y="2292311"/>
              <a:ext cx="752400" cy="235449"/>
            </a:xfrm>
            <a:prstGeom prst="rect">
              <a:avLst/>
            </a:prstGeom>
            <a:noFill/>
          </p:spPr>
          <p:txBody>
            <a:bodyPr wrap="square" rtlCol="0">
              <a:spAutoFit/>
            </a:bodyPr>
            <a:lstStyle/>
            <a:p>
              <a:pPr algn="ctr"/>
              <a:r>
                <a:rPr lang="et-EE" sz="930"/>
                <a:t>Pixel Paint</a:t>
              </a:r>
              <a:endParaRPr lang="et-EE" sz="930" dirty="0"/>
            </a:p>
          </p:txBody>
        </p:sp>
        <p:sp>
          <p:nvSpPr>
            <p:cNvPr id="32467" name="Icon7Part1AppMenu_">
              <a:hlinkClick r:id="" action="ppaction://macro?name=AppNotes"/>
              <a:extLst>
                <a:ext uri="{FF2B5EF4-FFF2-40B4-BE49-F238E27FC236}">
                  <a16:creationId xmlns:a16="http://schemas.microsoft.com/office/drawing/2014/main" id="{ECFD26E1-1E62-7CAB-7338-447D043024EE}"/>
                </a:ext>
              </a:extLst>
            </p:cNvPr>
            <p:cNvSpPr/>
            <p:nvPr/>
          </p:nvSpPr>
          <p:spPr>
            <a:xfrm>
              <a:off x="227750" y="2800311"/>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32468" name="Icon7Part2AppMenu_">
              <a:hlinkClick r:id="" action="ppaction://macro?name=AppNotes"/>
              <a:extLst>
                <a:ext uri="{FF2B5EF4-FFF2-40B4-BE49-F238E27FC236}">
                  <a16:creationId xmlns:a16="http://schemas.microsoft.com/office/drawing/2014/main" id="{D5DB6A98-6852-867C-01A0-31D3D498A166}"/>
                </a:ext>
              </a:extLst>
            </p:cNvPr>
            <p:cNvSpPr txBox="1"/>
            <p:nvPr/>
          </p:nvSpPr>
          <p:spPr>
            <a:xfrm>
              <a:off x="303912" y="2825844"/>
              <a:ext cx="638175" cy="600164"/>
            </a:xfrm>
            <a:prstGeom prst="rect">
              <a:avLst/>
            </a:prstGeom>
            <a:noFill/>
          </p:spPr>
          <p:txBody>
            <a:bodyPr wrap="square" rtlCol="0">
              <a:spAutoFit/>
            </a:bodyPr>
            <a:lstStyle/>
            <a:p>
              <a:r>
                <a:rPr lang="et-EE" sz="1100" dirty="0"/>
                <a:t>__________________</a:t>
              </a:r>
            </a:p>
          </p:txBody>
        </p:sp>
        <p:sp>
          <p:nvSpPr>
            <p:cNvPr id="32469" name="Label7AppMenu_">
              <a:hlinkClick r:id="" action="ppaction://macro?name=AppNotes"/>
              <a:extLst>
                <a:ext uri="{FF2B5EF4-FFF2-40B4-BE49-F238E27FC236}">
                  <a16:creationId xmlns:a16="http://schemas.microsoft.com/office/drawing/2014/main" id="{4568AB50-7CBF-9469-38DA-6D3E4918BC91}"/>
                </a:ext>
              </a:extLst>
            </p:cNvPr>
            <p:cNvSpPr txBox="1"/>
            <p:nvPr/>
          </p:nvSpPr>
          <p:spPr>
            <a:xfrm>
              <a:off x="227750" y="3553346"/>
              <a:ext cx="752400" cy="235449"/>
            </a:xfrm>
            <a:prstGeom prst="rect">
              <a:avLst/>
            </a:prstGeom>
            <a:noFill/>
          </p:spPr>
          <p:txBody>
            <a:bodyPr wrap="square" rtlCol="0">
              <a:spAutoFit/>
            </a:bodyPr>
            <a:lstStyle/>
            <a:p>
              <a:pPr algn="ctr"/>
              <a:r>
                <a:rPr lang="et-EE" sz="930"/>
                <a:t>Notepad</a:t>
              </a:r>
              <a:endParaRPr lang="et-EE" sz="930" dirty="0"/>
            </a:p>
          </p:txBody>
        </p:sp>
        <p:sp>
          <p:nvSpPr>
            <p:cNvPr id="32471" name="Icon8Part1AppMenu_">
              <a:hlinkClick r:id="" action="ppaction://macro?name=AppPresentator"/>
              <a:extLst>
                <a:ext uri="{FF2B5EF4-FFF2-40B4-BE49-F238E27FC236}">
                  <a16:creationId xmlns:a16="http://schemas.microsoft.com/office/drawing/2014/main" id="{6077F7BD-AD78-362F-820B-786435385AAE}"/>
                </a:ext>
              </a:extLst>
            </p:cNvPr>
            <p:cNvSpPr/>
            <p:nvPr/>
          </p:nvSpPr>
          <p:spPr>
            <a:xfrm>
              <a:off x="1056350" y="2800311"/>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32494" name="Icon8Part2AppMenu_">
              <a:hlinkClick r:id="" action="ppaction://macro?name=AppPresentator"/>
              <a:extLst>
                <a:ext uri="{FF2B5EF4-FFF2-40B4-BE49-F238E27FC236}">
                  <a16:creationId xmlns:a16="http://schemas.microsoft.com/office/drawing/2014/main" id="{5228CA8C-3B69-AA01-8158-1223DAB9BC82}"/>
                </a:ext>
              </a:extLst>
            </p:cNvPr>
            <p:cNvSpPr/>
            <p:nvPr/>
          </p:nvSpPr>
          <p:spPr>
            <a:xfrm>
              <a:off x="1157959" y="2912666"/>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38080" name="Icon8Part3AppMenu_">
              <a:hlinkClick r:id="" action="ppaction://macro?name=AppPresentator"/>
              <a:extLst>
                <a:ext uri="{FF2B5EF4-FFF2-40B4-BE49-F238E27FC236}">
                  <a16:creationId xmlns:a16="http://schemas.microsoft.com/office/drawing/2014/main" id="{1708AD3A-24AB-AB50-E914-D7E5EFD7A3F7}"/>
                </a:ext>
              </a:extLst>
            </p:cNvPr>
            <p:cNvSpPr/>
            <p:nvPr/>
          </p:nvSpPr>
          <p:spPr>
            <a:xfrm rot="16200000">
              <a:off x="1427467" y="3161284"/>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sp>
          <p:nvSpPr>
            <p:cNvPr id="38081" name="Label8AppMenu_">
              <a:hlinkClick r:id="" action="ppaction://macro?name=AppPresentator"/>
              <a:extLst>
                <a:ext uri="{FF2B5EF4-FFF2-40B4-BE49-F238E27FC236}">
                  <a16:creationId xmlns:a16="http://schemas.microsoft.com/office/drawing/2014/main" id="{E0E6E927-FDA4-2B45-5BBE-B9036E1F3658}"/>
                </a:ext>
              </a:extLst>
            </p:cNvPr>
            <p:cNvSpPr txBox="1"/>
            <p:nvPr/>
          </p:nvSpPr>
          <p:spPr>
            <a:xfrm>
              <a:off x="1056350" y="3553346"/>
              <a:ext cx="752400" cy="235449"/>
            </a:xfrm>
            <a:prstGeom prst="rect">
              <a:avLst/>
            </a:prstGeom>
            <a:noFill/>
          </p:spPr>
          <p:txBody>
            <a:bodyPr wrap="square" rtlCol="0">
              <a:spAutoFit/>
            </a:bodyPr>
            <a:lstStyle/>
            <a:p>
              <a:pPr algn="ctr"/>
              <a:r>
                <a:rPr lang="et-EE" sz="930"/>
                <a:t>Presentator</a:t>
              </a:r>
              <a:endParaRPr lang="et-EE" sz="930" dirty="0"/>
            </a:p>
          </p:txBody>
        </p:sp>
        <p:sp>
          <p:nvSpPr>
            <p:cNvPr id="38083" name="Icon9Part1AppMenu_">
              <a:hlinkClick r:id="" action="ppaction://macro?name=AppFiles"/>
              <a:extLst>
                <a:ext uri="{FF2B5EF4-FFF2-40B4-BE49-F238E27FC236}">
                  <a16:creationId xmlns:a16="http://schemas.microsoft.com/office/drawing/2014/main" id="{5B698513-B278-8BF5-FF76-67E732B937A8}"/>
                </a:ext>
              </a:extLst>
            </p:cNvPr>
            <p:cNvSpPr/>
            <p:nvPr/>
          </p:nvSpPr>
          <p:spPr>
            <a:xfrm>
              <a:off x="1884950" y="2800311"/>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4" name="Icon9Part2AppMenu_">
              <a:hlinkClick r:id="" action="ppaction://macro?name=AppFiles"/>
              <a:extLst>
                <a:ext uri="{FF2B5EF4-FFF2-40B4-BE49-F238E27FC236}">
                  <a16:creationId xmlns:a16="http://schemas.microsoft.com/office/drawing/2014/main" id="{4267F277-330C-71FC-0E2F-1DCA7EC0125E}"/>
                </a:ext>
              </a:extLst>
            </p:cNvPr>
            <p:cNvSpPr/>
            <p:nvPr/>
          </p:nvSpPr>
          <p:spPr>
            <a:xfrm>
              <a:off x="2012366" y="3054958"/>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5" name="Icon9Part3AppMenu_">
              <a:hlinkClick r:id="" action="ppaction://macro?name=AppFiles"/>
              <a:extLst>
                <a:ext uri="{FF2B5EF4-FFF2-40B4-BE49-F238E27FC236}">
                  <a16:creationId xmlns:a16="http://schemas.microsoft.com/office/drawing/2014/main" id="{21E0AB1B-6FEC-5AFC-C170-BDBBE90AF72D}"/>
                </a:ext>
              </a:extLst>
            </p:cNvPr>
            <p:cNvSpPr/>
            <p:nvPr/>
          </p:nvSpPr>
          <p:spPr>
            <a:xfrm>
              <a:off x="2102154" y="2932254"/>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38086" name="Icon9Part4AppMenu_">
              <a:hlinkClick r:id="" action="ppaction://macro?name=AppFiles"/>
              <a:extLst>
                <a:ext uri="{FF2B5EF4-FFF2-40B4-BE49-F238E27FC236}">
                  <a16:creationId xmlns:a16="http://schemas.microsoft.com/office/drawing/2014/main" id="{843D3AF9-BCB0-6E71-FAC9-CE44C521D99D}"/>
                </a:ext>
              </a:extLst>
            </p:cNvPr>
            <p:cNvSpPr/>
            <p:nvPr/>
          </p:nvSpPr>
          <p:spPr>
            <a:xfrm flipH="1">
              <a:off x="1937368" y="3129198"/>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7" name="Label9AppMenu_">
              <a:hlinkClick r:id="" action="ppaction://macro?name=AppFiles"/>
              <a:extLst>
                <a:ext uri="{FF2B5EF4-FFF2-40B4-BE49-F238E27FC236}">
                  <a16:creationId xmlns:a16="http://schemas.microsoft.com/office/drawing/2014/main" id="{C2C992D7-E2B9-2C3E-51B7-669C2963E34C}"/>
                </a:ext>
              </a:extLst>
            </p:cNvPr>
            <p:cNvSpPr txBox="1"/>
            <p:nvPr/>
          </p:nvSpPr>
          <p:spPr>
            <a:xfrm>
              <a:off x="1884950" y="3553346"/>
              <a:ext cx="752400" cy="235449"/>
            </a:xfrm>
            <a:prstGeom prst="rect">
              <a:avLst/>
            </a:prstGeom>
            <a:noFill/>
          </p:spPr>
          <p:txBody>
            <a:bodyPr wrap="square" rtlCol="0">
              <a:spAutoFit/>
            </a:bodyPr>
            <a:lstStyle/>
            <a:p>
              <a:pPr algn="ctr"/>
              <a:r>
                <a:rPr lang="et-EE" sz="930"/>
                <a:t>Files</a:t>
              </a:r>
              <a:endParaRPr lang="et-EE" sz="930" dirty="0"/>
            </a:p>
          </p:txBody>
        </p:sp>
      </p:grpSp>
      <p:grpSp>
        <p:nvGrpSpPr>
          <p:cNvPr id="462" name="AppMessage">
            <a:extLst>
              <a:ext uri="{FF2B5EF4-FFF2-40B4-BE49-F238E27FC236}">
                <a16:creationId xmlns:a16="http://schemas.microsoft.com/office/drawing/2014/main" id="{5A5ED444-C123-F9CA-93B5-D3151D781B08}"/>
              </a:ext>
            </a:extLst>
          </p:cNvPr>
          <p:cNvGrpSpPr/>
          <p:nvPr/>
        </p:nvGrpSpPr>
        <p:grpSpPr>
          <a:xfrm>
            <a:off x="3892551" y="2223846"/>
            <a:ext cx="4406899" cy="2410309"/>
            <a:chOff x="3961402" y="2400248"/>
            <a:chExt cx="4406899" cy="2410309"/>
          </a:xfrm>
        </p:grpSpPr>
        <p:sp>
          <p:nvSpPr>
            <p:cNvPr id="453" name="WindowFrameAppMessage_">
              <a:extLst>
                <a:ext uri="{FF2B5EF4-FFF2-40B4-BE49-F238E27FC236}">
                  <a16:creationId xmlns:a16="http://schemas.microsoft.com/office/drawing/2014/main" id="{6F9E5825-9C0F-8450-AEB5-02F62F87D44C}"/>
                </a:ext>
              </a:extLst>
            </p:cNvPr>
            <p:cNvSpPr/>
            <p:nvPr/>
          </p:nvSpPr>
          <p:spPr>
            <a:xfrm>
              <a:off x="3961402" y="2400248"/>
              <a:ext cx="4406899" cy="2410309"/>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54" name="WindowAppMessage_">
              <a:extLst>
                <a:ext uri="{FF2B5EF4-FFF2-40B4-BE49-F238E27FC236}">
                  <a16:creationId xmlns:a16="http://schemas.microsoft.com/office/drawing/2014/main" id="{82DE7264-F6AB-843E-E20D-7723BB2245AE}"/>
                </a:ext>
              </a:extLst>
            </p:cNvPr>
            <p:cNvSpPr/>
            <p:nvPr/>
          </p:nvSpPr>
          <p:spPr>
            <a:xfrm>
              <a:off x="4048297" y="2691826"/>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Read-only file system</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455" name="WindowTitleAppMessage_">
              <a:hlinkHover r:id="" action="ppaction://macro?name=MovableWindow"/>
              <a:extLst>
                <a:ext uri="{FF2B5EF4-FFF2-40B4-BE49-F238E27FC236}">
                  <a16:creationId xmlns:a16="http://schemas.microsoft.com/office/drawing/2014/main" id="{D1CAB5A8-6D0E-28BF-9435-32A83C6395F7}"/>
                </a:ext>
              </a:extLst>
            </p:cNvPr>
            <p:cNvSpPr txBox="1"/>
            <p:nvPr/>
          </p:nvSpPr>
          <p:spPr>
            <a:xfrm>
              <a:off x="4048297" y="2400746"/>
              <a:ext cx="3617464" cy="276999"/>
            </a:xfrm>
            <a:prstGeom prst="rect">
              <a:avLst/>
            </a:prstGeom>
            <a:noFill/>
          </p:spPr>
          <p:txBody>
            <a:bodyPr wrap="square" rtlCol="0">
              <a:spAutoFit/>
            </a:bodyPr>
            <a:lstStyle/>
            <a:p>
              <a:r>
                <a:rPr lang="en-US" sz="1200">
                  <a:solidFill>
                    <a:prstClr val="white"/>
                  </a:solidFill>
                  <a:latin typeface="+mj-lt"/>
                </a:rPr>
                <a:t>You know this isn't going to work, right?</a:t>
              </a:r>
              <a:endParaRPr lang="et-EE" sz="1200" dirty="0">
                <a:solidFill>
                  <a:prstClr val="white"/>
                </a:solidFill>
                <a:latin typeface="+mj-lt"/>
              </a:endParaRPr>
            </a:p>
          </p:txBody>
        </p:sp>
        <p:sp>
          <p:nvSpPr>
            <p:cNvPr id="456" name="CloseAppMessage_">
              <a:hlinkClick r:id="" action="ppaction://macro?name=CloseWindow"/>
              <a:extLst>
                <a:ext uri="{FF2B5EF4-FFF2-40B4-BE49-F238E27FC236}">
                  <a16:creationId xmlns:a16="http://schemas.microsoft.com/office/drawing/2014/main" id="{C7DCE6AB-63B1-0BFD-A7E9-5B48A4386B1C}"/>
                </a:ext>
              </a:extLst>
            </p:cNvPr>
            <p:cNvSpPr/>
            <p:nvPr/>
          </p:nvSpPr>
          <p:spPr>
            <a:xfrm>
              <a:off x="7682251" y="2400896"/>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60" name="Shape6AppMessage_">
              <a:hlinkClick r:id="" action="ppaction://macro?name=CloseWindow"/>
              <a:extLst>
                <a:ext uri="{FF2B5EF4-FFF2-40B4-BE49-F238E27FC236}">
                  <a16:creationId xmlns:a16="http://schemas.microsoft.com/office/drawing/2014/main" id="{CB2E7E59-0079-3B79-355E-25A9436D1B63}"/>
                </a:ext>
              </a:extLst>
            </p:cNvPr>
            <p:cNvSpPr/>
            <p:nvPr/>
          </p:nvSpPr>
          <p:spPr>
            <a:xfrm>
              <a:off x="5660108" y="4225352"/>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459" name="ExclamationAppMessage_" hidden="1">
              <a:extLst>
                <a:ext uri="{FF2B5EF4-FFF2-40B4-BE49-F238E27FC236}">
                  <a16:creationId xmlns:a16="http://schemas.microsoft.com/office/drawing/2014/main" id="{3C382E0A-E550-891D-CC34-2DFC0CC4B51C}"/>
                </a:ext>
              </a:extLst>
            </p:cNvPr>
            <p:cNvSpPr/>
            <p:nvPr/>
          </p:nvSpPr>
          <p:spPr>
            <a:xfrm>
              <a:off x="5806494" y="2877652"/>
              <a:ext cx="683866" cy="589540"/>
            </a:xfrm>
            <a:prstGeom prst="triangle">
              <a:avLst/>
            </a:prstGeom>
            <a:gradFill flip="none" rotWithShape="1">
              <a:gsLst>
                <a:gs pos="0">
                  <a:srgbClr val="FF8C01"/>
                </a:gs>
                <a:gs pos="100000">
                  <a:srgbClr val="FFC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000000"/>
                  </a:solidFill>
                  <a:latin typeface="Candara" panose="020E0502030303020204" pitchFamily="34" charset="0"/>
                </a:rPr>
                <a:t>!</a:t>
              </a:r>
            </a:p>
            <a:p>
              <a:pPr algn="ctr"/>
              <a:r>
                <a:rPr lang="et-EE" sz="1000" dirty="0">
                  <a:solidFill>
                    <a:srgbClr val="000000"/>
                  </a:solidFill>
                  <a:latin typeface="Candara" panose="020E0502030303020204" pitchFamily="34" charset="0"/>
                </a:rPr>
                <a:t> </a:t>
              </a:r>
              <a:endParaRPr lang="et-EE" dirty="0">
                <a:solidFill>
                  <a:srgbClr val="000000"/>
                </a:solidFill>
                <a:latin typeface="Candara" panose="020E0502030303020204" pitchFamily="34" charset="0"/>
              </a:endParaRPr>
            </a:p>
          </p:txBody>
        </p:sp>
        <p:sp>
          <p:nvSpPr>
            <p:cNvPr id="463" name="ErrorAppMessage_">
              <a:extLst>
                <a:ext uri="{FF2B5EF4-FFF2-40B4-BE49-F238E27FC236}">
                  <a16:creationId xmlns:a16="http://schemas.microsoft.com/office/drawing/2014/main" id="{94D411BB-FF79-8A24-6062-8D58721A4620}"/>
                </a:ext>
              </a:extLst>
            </p:cNvPr>
            <p:cNvSpPr/>
            <p:nvPr/>
          </p:nvSpPr>
          <p:spPr>
            <a:xfrm>
              <a:off x="5882172" y="2936869"/>
              <a:ext cx="529294" cy="547294"/>
            </a:xfrm>
            <a:prstGeom prst="pentagon">
              <a:avLst/>
            </a:prstGeom>
            <a:gradFill flip="none" rotWithShape="1">
              <a:gsLst>
                <a:gs pos="0">
                  <a:srgbClr val="F70366"/>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andara" panose="020E0502030303020204" pitchFamily="34" charset="0"/>
                </a:rPr>
                <a:t>X</a:t>
              </a:r>
            </a:p>
            <a:p>
              <a:pPr algn="ctr"/>
              <a:r>
                <a:rPr lang="et-EE" sz="400" dirty="0">
                  <a:latin typeface="Candara" panose="020E0502030303020204" pitchFamily="34" charset="0"/>
                </a:rPr>
                <a:t> </a:t>
              </a:r>
              <a:endParaRPr lang="et-EE" dirty="0">
                <a:solidFill>
                  <a:srgbClr val="FFFFFF"/>
                </a:solidFill>
                <a:latin typeface="Candara" panose="020E0502030303020204" pitchFamily="34" charset="0"/>
              </a:endParaRPr>
            </a:p>
          </p:txBody>
        </p:sp>
        <p:sp>
          <p:nvSpPr>
            <p:cNvPr id="464" name="InfoAppMessage_" hidden="1">
              <a:extLst>
                <a:ext uri="{FF2B5EF4-FFF2-40B4-BE49-F238E27FC236}">
                  <a16:creationId xmlns:a16="http://schemas.microsoft.com/office/drawing/2014/main" id="{80EC7FD3-F59A-BC5F-8AC6-51914BB90471}"/>
                </a:ext>
              </a:extLst>
            </p:cNvPr>
            <p:cNvSpPr/>
            <p:nvPr/>
          </p:nvSpPr>
          <p:spPr>
            <a:xfrm>
              <a:off x="5860484" y="2905031"/>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spTree>
    <p:extLst>
      <p:ext uri="{BB962C8B-B14F-4D97-AF65-F5344CB8AC3E}">
        <p14:creationId xmlns:p14="http://schemas.microsoft.com/office/powerpoint/2010/main" val="3272194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4">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4" name="Ristkülik 3">
            <a:extLst>
              <a:ext uri="{FF2B5EF4-FFF2-40B4-BE49-F238E27FC236}">
                <a16:creationId xmlns:a16="http://schemas.microsoft.com/office/drawing/2014/main" id="{51AB0CA3-6B53-4C3E-A5F3-3A81EF0ADAF6}"/>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1" name="Ristkülik 10">
            <a:extLst>
              <a:ext uri="{FF2B5EF4-FFF2-40B4-BE49-F238E27FC236}">
                <a16:creationId xmlns:a16="http://schemas.microsoft.com/office/drawing/2014/main" id="{BCEA82E9-5187-0F63-41EE-FD36F3376040}"/>
              </a:ext>
            </a:extLst>
          </p:cNvPr>
          <p:cNvSpPr/>
          <p:nvPr/>
        </p:nvSpPr>
        <p:spPr>
          <a:xfrm>
            <a:off x="0" y="0"/>
            <a:ext cx="12192000" cy="6858000"/>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 name="Bootlogo">
            <a:extLst>
              <a:ext uri="{FF2B5EF4-FFF2-40B4-BE49-F238E27FC236}">
                <a16:creationId xmlns:a16="http://schemas.microsoft.com/office/drawing/2014/main" id="{C34FCFF2-DB97-531D-06CD-E1D65D3CD4E6}"/>
              </a:ext>
            </a:extLst>
          </p:cNvPr>
          <p:cNvSpPr/>
          <p:nvPr/>
        </p:nvSpPr>
        <p:spPr>
          <a:xfrm flipV="1">
            <a:off x="6073139" y="3052313"/>
            <a:ext cx="45720" cy="47524"/>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rgbClr val="FFC000">
                  <a:alpha val="0"/>
                </a:srgbClr>
              </a:gs>
            </a:gsLst>
            <a:lin ang="13500000" scaled="1"/>
            <a:tileRect/>
          </a:gradFill>
          <a:ln w="12700" cap="flat" cmpd="sng" algn="ctr">
            <a:noFill/>
            <a:prstDash val="solid"/>
            <a:miter lim="800000"/>
          </a:ln>
          <a:effectLst/>
          <a:scene3d>
            <a:camera prst="orthographicFront">
              <a:rot lat="5400000" lon="5400000" rev="5400000"/>
            </a:camera>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 name="WelcomeText">
            <a:extLst>
              <a:ext uri="{FF2B5EF4-FFF2-40B4-BE49-F238E27FC236}">
                <a16:creationId xmlns:a16="http://schemas.microsoft.com/office/drawing/2014/main" id="{8B7FA69A-3F0F-68E8-A54D-0A75D66BD746}"/>
              </a:ext>
            </a:extLst>
          </p:cNvPr>
          <p:cNvSpPr txBox="1"/>
          <p:nvPr/>
        </p:nvSpPr>
        <p:spPr>
          <a:xfrm>
            <a:off x="45718" y="3758248"/>
            <a:ext cx="12146282" cy="369332"/>
          </a:xfrm>
          <a:prstGeom prst="rect">
            <a:avLst/>
          </a:prstGeom>
          <a:noFill/>
        </p:spPr>
        <p:txBody>
          <a:bodyPr wrap="square" rtlCol="0">
            <a:spAutoFit/>
          </a:bodyPr>
          <a:lstStyle/>
          <a:p>
            <a:pPr algn="ctr"/>
            <a:r>
              <a:rPr lang="et-EE"/>
              <a:t>Welcome, Tegelane!</a:t>
            </a:r>
            <a:endParaRPr lang="et-EE" dirty="0"/>
          </a:p>
        </p:txBody>
      </p:sp>
      <p:grpSp>
        <p:nvGrpSpPr>
          <p:cNvPr id="10" name="Pic">
            <a:extLst>
              <a:ext uri="{FF2B5EF4-FFF2-40B4-BE49-F238E27FC236}">
                <a16:creationId xmlns:a16="http://schemas.microsoft.com/office/drawing/2014/main" id="{5226D400-E37F-8B93-A30A-69D19CF76FE2}"/>
              </a:ext>
            </a:extLst>
          </p:cNvPr>
          <p:cNvGrpSpPr/>
          <p:nvPr/>
        </p:nvGrpSpPr>
        <p:grpSpPr>
          <a:xfrm>
            <a:off x="5664200" y="2730500"/>
            <a:ext cx="914400" cy="914400"/>
            <a:chOff x="751154" y="1106424"/>
            <a:chExt cx="914400" cy="914400"/>
          </a:xfrm>
        </p:grpSpPr>
        <p:sp>
          <p:nvSpPr>
            <p:cNvPr id="12" name="Backdrop">
              <a:extLst>
                <a:ext uri="{FF2B5EF4-FFF2-40B4-BE49-F238E27FC236}">
                  <a16:creationId xmlns:a16="http://schemas.microsoft.com/office/drawing/2014/main" id="{384EE86C-0FFC-45C8-3DAE-F7F6E2A58FDF}"/>
                </a:ext>
              </a:extLst>
            </p:cNvPr>
            <p:cNvSpPr/>
            <p:nvPr/>
          </p:nvSpPr>
          <p:spPr>
            <a:xfrm>
              <a:off x="751154" y="1106424"/>
              <a:ext cx="914400" cy="9144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3" name="DummyA" hidden="1">
              <a:extLst>
                <a:ext uri="{FF2B5EF4-FFF2-40B4-BE49-F238E27FC236}">
                  <a16:creationId xmlns:a16="http://schemas.microsoft.com/office/drawing/2014/main" id="{4E773AD1-FE74-BAD3-BC21-9F7E367C2930}"/>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 name="DummyB" hidden="1">
              <a:extLst>
                <a:ext uri="{FF2B5EF4-FFF2-40B4-BE49-F238E27FC236}">
                  <a16:creationId xmlns:a16="http://schemas.microsoft.com/office/drawing/2014/main" id="{5A415C2A-446C-FBD7-3A23-50D82FFB4889}"/>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useBgFill="1">
        <p:nvSpPr>
          <p:cNvPr id="30" name="BackgroundOverlay">
            <a:extLst>
              <a:ext uri="{FF2B5EF4-FFF2-40B4-BE49-F238E27FC236}">
                <a16:creationId xmlns:a16="http://schemas.microsoft.com/office/drawing/2014/main" id="{60C261D2-545D-94FE-CB1B-08A97065CD76}"/>
              </a:ext>
            </a:extLst>
          </p:cNvPr>
          <p:cNvSpPr/>
          <p:nvPr/>
        </p:nvSpPr>
        <p:spPr>
          <a:xfrm>
            <a:off x="-738"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A61087EA-1A60-8836-6F99-F8D51640B3F1}"/>
                    </a:ext>
                  </a:extLst>
                </p:cNvPr>
                <p:cNvPicPr>
                  <a:picLocks/>
                </p:cNvPicPr>
                <p:nvPr/>
              </p:nvPicPr>
              <p:blipFill>
                <a:blip r:embed="rId6"/>
                <a:stretch>
                  <a:fillRect/>
                </a:stretch>
              </p:blipFill>
              <p:spPr>
                <a:xfrm>
                  <a:off x="0" y="2232025"/>
                  <a:ext cx="914400" cy="914400"/>
                </a:xfrm>
                <a:prstGeom prst="rect">
                  <a:avLst/>
                </a:prstGeom>
              </p:spPr>
            </p:pic>
          </p:control>
        </mc:Fallback>
      </mc:AlternateContent>
    </p:controls>
    <p:extLst>
      <p:ext uri="{BB962C8B-B14F-4D97-AF65-F5344CB8AC3E}">
        <p14:creationId xmlns:p14="http://schemas.microsoft.com/office/powerpoint/2010/main" val="2100539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76BA1E-84AF-3059-9357-949FC1E22BE0}"/>
              </a:ext>
            </a:extLst>
          </p:cNvPr>
          <p:cNvSpPr txBox="1"/>
          <p:nvPr/>
        </p:nvSpPr>
        <p:spPr>
          <a:xfrm>
            <a:off x="209549" y="85725"/>
            <a:ext cx="7228867" cy="369332"/>
          </a:xfrm>
          <a:prstGeom prst="rect">
            <a:avLst/>
          </a:prstGeom>
          <a:noFill/>
        </p:spPr>
        <p:txBody>
          <a:bodyPr wrap="square" rtlCol="0">
            <a:spAutoFit/>
          </a:bodyPr>
          <a:lstStyle/>
          <a:p>
            <a:r>
              <a:rPr lang="et-EE" dirty="0">
                <a:latin typeface="+mj-lt"/>
              </a:rPr>
              <a:t>Developer macros (Ribbon </a:t>
            </a:r>
            <a:r>
              <a:rPr lang="et-EE" dirty="0">
                <a:latin typeface="+mj-lt"/>
                <a:sym typeface="Wingdings" panose="05000000000000000000" pitchFamily="2" charset="2"/>
              </a:rPr>
              <a:t> Developer </a:t>
            </a:r>
            <a:r>
              <a:rPr lang="et-EE" dirty="0">
                <a:latin typeface="+mj-lt"/>
              </a:rPr>
              <a:t> Macros)</a:t>
            </a:r>
          </a:p>
        </p:txBody>
      </p:sp>
      <p:sp>
        <p:nvSpPr>
          <p:cNvPr id="6" name="ButtonSample">
            <a:hlinkClick r:id="rId3" action="ppaction://hlinksldjump"/>
            <a:extLst>
              <a:ext uri="{FF2B5EF4-FFF2-40B4-BE49-F238E27FC236}">
                <a16:creationId xmlns:a16="http://schemas.microsoft.com/office/drawing/2014/main" id="{F815A467-C667-1EF8-5DBC-30E317C4EF80}"/>
              </a:ext>
            </a:extLst>
          </p:cNvPr>
          <p:cNvSpPr/>
          <p:nvPr/>
        </p:nvSpPr>
        <p:spPr>
          <a:xfrm>
            <a:off x="1257300" y="4541618"/>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Window templates</a:t>
            </a:r>
          </a:p>
        </p:txBody>
      </p:sp>
      <p:sp>
        <p:nvSpPr>
          <p:cNvPr id="7" name="TextBox 6">
            <a:extLst>
              <a:ext uri="{FF2B5EF4-FFF2-40B4-BE49-F238E27FC236}">
                <a16:creationId xmlns:a16="http://schemas.microsoft.com/office/drawing/2014/main" id="{ED831B69-EFCF-7315-73B8-2354B6BCEFA7}"/>
              </a:ext>
            </a:extLst>
          </p:cNvPr>
          <p:cNvSpPr txBox="1"/>
          <p:nvPr/>
        </p:nvSpPr>
        <p:spPr>
          <a:xfrm>
            <a:off x="209550" y="3930231"/>
            <a:ext cx="11715750" cy="369332"/>
          </a:xfrm>
          <a:prstGeom prst="rect">
            <a:avLst/>
          </a:prstGeom>
          <a:noFill/>
        </p:spPr>
        <p:txBody>
          <a:bodyPr wrap="square" rtlCol="0">
            <a:spAutoFit/>
          </a:bodyPr>
          <a:lstStyle/>
          <a:p>
            <a:pPr algn="ctr"/>
            <a:r>
              <a:rPr lang="et-EE" dirty="0">
                <a:latin typeface="+mj-lt"/>
              </a:rPr>
              <a:t>Quick goto (Ctrl+Click)</a:t>
            </a:r>
          </a:p>
        </p:txBody>
      </p:sp>
      <p:sp>
        <p:nvSpPr>
          <p:cNvPr id="8" name="TextBox 7">
            <a:extLst>
              <a:ext uri="{FF2B5EF4-FFF2-40B4-BE49-F238E27FC236}">
                <a16:creationId xmlns:a16="http://schemas.microsoft.com/office/drawing/2014/main" id="{9450CAE2-2796-8FA6-C421-5C182F223FC8}"/>
              </a:ext>
            </a:extLst>
          </p:cNvPr>
          <p:cNvSpPr txBox="1"/>
          <p:nvPr/>
        </p:nvSpPr>
        <p:spPr>
          <a:xfrm>
            <a:off x="209550" y="533400"/>
            <a:ext cx="10306050" cy="3139321"/>
          </a:xfrm>
          <a:prstGeom prst="rect">
            <a:avLst/>
          </a:prstGeom>
          <a:noFill/>
        </p:spPr>
        <p:txBody>
          <a:bodyPr wrap="square" rtlCol="0">
            <a:spAutoFit/>
          </a:bodyPr>
          <a:lstStyle/>
          <a:p>
            <a:r>
              <a:rPr lang="et-EE" noProof="1">
                <a:latin typeface="+mj-lt"/>
                <a:hlinkClick r:id="" action="ppaction://macro?name=devCreateApp">
                  <a:extLst>
                    <a:ext uri="{A12FA001-AC4F-418D-AE19-62706E023703}">
                      <ahyp:hlinkClr xmlns:ahyp="http://schemas.microsoft.com/office/drawing/2018/hyperlinkcolor" val="tx"/>
                    </a:ext>
                  </a:extLst>
                </a:hlinkClick>
              </a:rPr>
              <a:t>aaDevCreateApp</a:t>
            </a:r>
            <a:r>
              <a:rPr lang="et-EE" noProof="1">
                <a:latin typeface="+mj-lt"/>
              </a:rPr>
              <a:t>			=	Generate new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RemoveApp">
                  <a:extLst>
                    <a:ext uri="{A12FA001-AC4F-418D-AE19-62706E023703}">
                      <ahyp:hlinkClr xmlns:ahyp="http://schemas.microsoft.com/office/drawing/2018/hyperlinkcolor" val="tx"/>
                    </a:ext>
                  </a:extLst>
                </a:hlinkClick>
              </a:rPr>
              <a:t>evRemoveApp</a:t>
            </a:r>
            <a:r>
              <a:rPr lang="et-EE" noProof="1">
                <a:latin typeface="+mj-lt"/>
              </a:rPr>
              <a:t>			=	Delete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AddMacroActions">
                  <a:extLst>
                    <a:ext uri="{A12FA001-AC4F-418D-AE19-62706E023703}">
                      <ahyp:hlinkClr xmlns:ahyp="http://schemas.microsoft.com/office/drawing/2018/hyperlinkcolor" val="tx"/>
                    </a:ext>
                  </a:extLst>
                </a:hlinkClick>
              </a:rPr>
              <a:t>evAddMacroActions</a:t>
            </a:r>
            <a:r>
              <a:rPr lang="et-EE" noProof="1">
                <a:latin typeface="+mj-lt"/>
              </a:rPr>
              <a:t>	=	Add launch macro to menu icon action settings</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ListApps">
                  <a:extLst>
                    <a:ext uri="{A12FA001-AC4F-418D-AE19-62706E023703}">
                      <ahyp:hlinkClr xmlns:ahyp="http://schemas.microsoft.com/office/drawing/2018/hyperlinkcolor" val="tx"/>
                    </a:ext>
                  </a:extLst>
                </a:hlinkClick>
              </a:rPr>
              <a:t>evListApps</a:t>
            </a:r>
            <a:r>
              <a:rPr lang="et-EE" noProof="1">
                <a:latin typeface="+mj-lt"/>
              </a:rPr>
              <a:t>			=	Lists all installed applications</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NameThatSlide">
                  <a:extLst>
                    <a:ext uri="{A12FA001-AC4F-418D-AE19-62706E023703}">
                      <ahyp:hlinkClr xmlns:ahyp="http://schemas.microsoft.com/office/drawing/2018/hyperlinkcolor" val="tx"/>
                    </a:ext>
                  </a:extLst>
                </a:hlinkClick>
              </a:rPr>
              <a:t>evNameThatSlide</a:t>
            </a:r>
            <a:r>
              <a:rPr lang="et-EE" noProof="1">
                <a:latin typeface="+mj-lt"/>
              </a:rPr>
              <a:t>		= 	Displays the actual name of a specified slide</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DesignIcon">
                  <a:extLst>
                    <a:ext uri="{A12FA001-AC4F-418D-AE19-62706E023703}">
                      <ahyp:hlinkClr xmlns:ahyp="http://schemas.microsoft.com/office/drawing/2018/hyperlinkcolor" val="tx"/>
                    </a:ext>
                  </a:extLst>
                </a:hlinkClick>
              </a:rPr>
              <a:t>evDesignIcon</a:t>
            </a:r>
            <a:r>
              <a:rPr lang="et-EE" noProof="1">
                <a:latin typeface="+mj-lt"/>
              </a:rPr>
              <a:t>			=	Edit icon for an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DeployIcon">
                  <a:extLst>
                    <a:ext uri="{A12FA001-AC4F-418D-AE19-62706E023703}">
                      <ahyp:hlinkClr xmlns:ahyp="http://schemas.microsoft.com/office/drawing/2018/hyperlinkcolor" val="tx"/>
                    </a:ext>
                  </a:extLst>
                </a:hlinkClick>
              </a:rPr>
              <a:t>evDeployIcon</a:t>
            </a:r>
            <a:r>
              <a:rPr lang="et-EE" noProof="1">
                <a:latin typeface="+mj-lt"/>
              </a:rPr>
              <a:t>			=	Apply designed icon to an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Export">
                  <a:extLst>
                    <a:ext uri="{A12FA001-AC4F-418D-AE19-62706E023703}">
                      <ahyp:hlinkClr xmlns:ahyp="http://schemas.microsoft.com/office/drawing/2018/hyperlinkcolor" val="tx"/>
                    </a:ext>
                  </a:extLst>
                </a:hlinkClick>
              </a:rPr>
              <a:t>evExport</a:t>
            </a:r>
            <a:r>
              <a:rPr lang="et-EE" noProof="1">
                <a:latin typeface="+mj-lt"/>
              </a:rPr>
              <a:t>				=	Exports modules and presentation wihtout macros for VCS</a:t>
            </a:r>
          </a:p>
          <a:p>
            <a:r>
              <a:rPr lang="et-EE" noProof="1">
                <a:latin typeface="+mj-lt"/>
                <a:hlinkClick r:id="" action="ppaction://macro?name=aaDevEditApp">
                  <a:extLst>
                    <a:ext uri="{A12FA001-AC4F-418D-AE19-62706E023703}">
                      <ahyp:hlinkClr xmlns:ahyp="http://schemas.microsoft.com/office/drawing/2018/hyperlinkcolor" val="tx"/>
                    </a:ext>
                  </a:extLst>
                </a:hlinkClick>
              </a:rPr>
              <a:t>aaDevEditApp</a:t>
            </a:r>
            <a:r>
              <a:rPr lang="et-EE" noProof="1">
                <a:latin typeface="+mj-lt"/>
              </a:rPr>
              <a:t>			= 	Allows you to design an existing app</a:t>
            </a:r>
          </a:p>
          <a:p>
            <a:r>
              <a:rPr lang="et-EE" noProof="1">
                <a:latin typeface="+mj-lt"/>
                <a:hlinkClick r:id="" action="ppaction://macro?name=aaDevRefreshApp">
                  <a:extLst>
                    <a:ext uri="{A12FA001-AC4F-418D-AE19-62706E023703}">
                      <ahyp:hlinkClr xmlns:ahyp="http://schemas.microsoft.com/office/drawing/2018/hyperlinkcolor" val="tx"/>
                    </a:ext>
                  </a:extLst>
                </a:hlinkClick>
              </a:rPr>
              <a:t>aaDevRefreshApp</a:t>
            </a:r>
            <a:r>
              <a:rPr lang="et-EE" noProof="1">
                <a:latin typeface="+mj-lt"/>
              </a:rPr>
              <a:t>			= 	Allows you to apply any changes to the edited app</a:t>
            </a:r>
          </a:p>
          <a:p>
            <a:r>
              <a:rPr lang="et-EE" noProof="1">
                <a:latin typeface="+mj-lt"/>
                <a:hlinkClick r:id="" action="ppaction://macro?name=aaDevCheckDuplicates">
                  <a:extLst>
                    <a:ext uri="{A12FA001-AC4F-418D-AE19-62706E023703}">
                      <ahyp:hlinkClr xmlns:ahyp="http://schemas.microsoft.com/office/drawing/2018/hyperlinkcolor" val="tx"/>
                    </a:ext>
                  </a:extLst>
                </a:hlinkClick>
              </a:rPr>
              <a:t>aaDevCheckDuplicates</a:t>
            </a:r>
            <a:r>
              <a:rPr lang="et-EE" noProof="1">
                <a:latin typeface="+mj-lt"/>
              </a:rPr>
              <a:t>		= 	Checks for duplicate shapes on design slide</a:t>
            </a:r>
          </a:p>
        </p:txBody>
      </p:sp>
      <p:sp>
        <p:nvSpPr>
          <p:cNvPr id="9" name="ButtonSample">
            <a:hlinkClick r:id="rId4" action="ppaction://hlinksldjump"/>
            <a:extLst>
              <a:ext uri="{FF2B5EF4-FFF2-40B4-BE49-F238E27FC236}">
                <a16:creationId xmlns:a16="http://schemas.microsoft.com/office/drawing/2014/main" id="{00830CB2-69DF-60F0-7905-5B7398D1D922}"/>
              </a:ext>
            </a:extLst>
          </p:cNvPr>
          <p:cNvSpPr/>
          <p:nvPr/>
        </p:nvSpPr>
        <p:spPr>
          <a:xfrm>
            <a:off x="6200775" y="4541617"/>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Protected filesystem</a:t>
            </a:r>
          </a:p>
        </p:txBody>
      </p:sp>
      <p:sp>
        <p:nvSpPr>
          <p:cNvPr id="10" name="ButtonSample">
            <a:hlinkClick r:id="rId5" action="ppaction://hlinksldjump"/>
            <a:extLst>
              <a:ext uri="{FF2B5EF4-FFF2-40B4-BE49-F238E27FC236}">
                <a16:creationId xmlns:a16="http://schemas.microsoft.com/office/drawing/2014/main" id="{2F02DBF6-1A1E-B7FB-2774-D7EBA78EF01C}"/>
              </a:ext>
            </a:extLst>
          </p:cNvPr>
          <p:cNvSpPr/>
          <p:nvPr/>
        </p:nvSpPr>
        <p:spPr>
          <a:xfrm>
            <a:off x="3733800" y="4541618"/>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Desktop</a:t>
            </a:r>
          </a:p>
        </p:txBody>
      </p:sp>
      <p:sp>
        <p:nvSpPr>
          <p:cNvPr id="11" name="ButtonSample">
            <a:hlinkClick r:id="rId6" action="ppaction://hlinksldjump"/>
            <a:extLst>
              <a:ext uri="{FF2B5EF4-FFF2-40B4-BE49-F238E27FC236}">
                <a16:creationId xmlns:a16="http://schemas.microsoft.com/office/drawing/2014/main" id="{229E7BD2-AC5E-098E-59C4-3ADBE2E95158}"/>
              </a:ext>
            </a:extLst>
          </p:cNvPr>
          <p:cNvSpPr/>
          <p:nvPr/>
        </p:nvSpPr>
        <p:spPr>
          <a:xfrm>
            <a:off x="8667750" y="454161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Root filesystem</a:t>
            </a:r>
          </a:p>
        </p:txBody>
      </p:sp>
      <p:sp>
        <p:nvSpPr>
          <p:cNvPr id="12" name="ButtonSample">
            <a:hlinkClick r:id="rId7" action="ppaction://hlinksldjump"/>
            <a:extLst>
              <a:ext uri="{FF2B5EF4-FFF2-40B4-BE49-F238E27FC236}">
                <a16:creationId xmlns:a16="http://schemas.microsoft.com/office/drawing/2014/main" id="{94D90A4A-7EE3-4E17-48FF-9DD609DE50FF}"/>
              </a:ext>
            </a:extLst>
          </p:cNvPr>
          <p:cNvSpPr/>
          <p:nvPr/>
        </p:nvSpPr>
        <p:spPr>
          <a:xfrm>
            <a:off x="1257300" y="4981912"/>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Users directory</a:t>
            </a:r>
          </a:p>
        </p:txBody>
      </p:sp>
      <p:sp>
        <p:nvSpPr>
          <p:cNvPr id="13" name="ButtonSample">
            <a:hlinkClick r:id="rId8" action="ppaction://hlinksldjump"/>
            <a:extLst>
              <a:ext uri="{FF2B5EF4-FFF2-40B4-BE49-F238E27FC236}">
                <a16:creationId xmlns:a16="http://schemas.microsoft.com/office/drawing/2014/main" id="{27C9E707-859E-8BC6-52E0-D6658D661EF2}"/>
              </a:ext>
            </a:extLst>
          </p:cNvPr>
          <p:cNvSpPr/>
          <p:nvPr/>
        </p:nvSpPr>
        <p:spPr>
          <a:xfrm>
            <a:off x="3733800" y="4981911"/>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Variables</a:t>
            </a:r>
          </a:p>
        </p:txBody>
      </p:sp>
      <p:sp>
        <p:nvSpPr>
          <p:cNvPr id="14" name="ButtonSample">
            <a:hlinkClick r:id="rId9" action="ppaction://hlinksldjump"/>
            <a:extLst>
              <a:ext uri="{FF2B5EF4-FFF2-40B4-BE49-F238E27FC236}">
                <a16:creationId xmlns:a16="http://schemas.microsoft.com/office/drawing/2014/main" id="{0A9BD3B1-8222-B337-2404-A0E5568E2111}"/>
              </a:ext>
            </a:extLst>
          </p:cNvPr>
          <p:cNvSpPr/>
          <p:nvPr/>
        </p:nvSpPr>
        <p:spPr>
          <a:xfrm>
            <a:off x="6210300" y="4981909"/>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App icons</a:t>
            </a:r>
          </a:p>
        </p:txBody>
      </p:sp>
      <p:sp>
        <p:nvSpPr>
          <p:cNvPr id="15" name="ButtonSample">
            <a:hlinkClick r:id="rId10" action="ppaction://hlinksldjump"/>
            <a:extLst>
              <a:ext uri="{FF2B5EF4-FFF2-40B4-BE49-F238E27FC236}">
                <a16:creationId xmlns:a16="http://schemas.microsoft.com/office/drawing/2014/main" id="{6305DDAC-BFBE-18C2-AED6-0AD1FD7170D5}"/>
              </a:ext>
            </a:extLst>
          </p:cNvPr>
          <p:cNvSpPr/>
          <p:nvPr/>
        </p:nvSpPr>
        <p:spPr>
          <a:xfrm>
            <a:off x="8667750" y="4981909"/>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Design slide</a:t>
            </a:r>
          </a:p>
        </p:txBody>
      </p:sp>
      <p:sp>
        <p:nvSpPr>
          <p:cNvPr id="16" name="ButtonSample">
            <a:hlinkClick r:id="rId11" action="ppaction://hlinksldjump"/>
            <a:extLst>
              <a:ext uri="{FF2B5EF4-FFF2-40B4-BE49-F238E27FC236}">
                <a16:creationId xmlns:a16="http://schemas.microsoft.com/office/drawing/2014/main" id="{57E3FA09-6E61-D676-DDEB-17BD05F6CBB1}"/>
              </a:ext>
            </a:extLst>
          </p:cNvPr>
          <p:cNvSpPr/>
          <p:nvPr/>
        </p:nvSpPr>
        <p:spPr>
          <a:xfrm>
            <a:off x="1257300" y="542220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Login UI</a:t>
            </a:r>
          </a:p>
        </p:txBody>
      </p:sp>
      <p:sp>
        <p:nvSpPr>
          <p:cNvPr id="17" name="ButtonSample">
            <a:hlinkClick r:id="rId12" action="ppaction://hlinksldjump"/>
            <a:extLst>
              <a:ext uri="{FF2B5EF4-FFF2-40B4-BE49-F238E27FC236}">
                <a16:creationId xmlns:a16="http://schemas.microsoft.com/office/drawing/2014/main" id="{E727F206-459C-52DF-A5DB-A973472D0977}"/>
              </a:ext>
            </a:extLst>
          </p:cNvPr>
          <p:cNvSpPr/>
          <p:nvPr/>
        </p:nvSpPr>
        <p:spPr>
          <a:xfrm>
            <a:off x="3733800" y="542220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Panic screen</a:t>
            </a:r>
          </a:p>
        </p:txBody>
      </p:sp>
      <p:sp>
        <p:nvSpPr>
          <p:cNvPr id="18" name="ButtonSample">
            <a:hlinkClick r:id="rId13" action="ppaction://hlinksldjump"/>
            <a:extLst>
              <a:ext uri="{FF2B5EF4-FFF2-40B4-BE49-F238E27FC236}">
                <a16:creationId xmlns:a16="http://schemas.microsoft.com/office/drawing/2014/main" id="{A183942E-89AB-FD8F-9181-D4C87869C811}"/>
              </a:ext>
            </a:extLst>
          </p:cNvPr>
          <p:cNvSpPr/>
          <p:nvPr/>
        </p:nvSpPr>
        <p:spPr>
          <a:xfrm>
            <a:off x="6210300" y="5422201"/>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19" name="ButtonSample">
            <a:hlinkClick r:id="rId14" action="ppaction://hlinksldjump"/>
            <a:extLst>
              <a:ext uri="{FF2B5EF4-FFF2-40B4-BE49-F238E27FC236}">
                <a16:creationId xmlns:a16="http://schemas.microsoft.com/office/drawing/2014/main" id="{DECD5DB2-6DE3-7A35-35C8-D85D0CD54FA7}"/>
              </a:ext>
            </a:extLst>
          </p:cNvPr>
          <p:cNvSpPr/>
          <p:nvPr/>
        </p:nvSpPr>
        <p:spPr>
          <a:xfrm>
            <a:off x="8686800" y="5422200"/>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Fullscreen window</a:t>
            </a:r>
          </a:p>
        </p:txBody>
      </p:sp>
      <p:sp>
        <p:nvSpPr>
          <p:cNvPr id="22" name="AppDefault:Properties" hidden="1">
            <a:extLst>
              <a:ext uri="{FF2B5EF4-FFF2-40B4-BE49-F238E27FC236}">
                <a16:creationId xmlns:a16="http://schemas.microsoft.com/office/drawing/2014/main" id="{C9BB1481-F2D5-19EA-B2B3-8C1BB31731B0}"/>
              </a:ext>
            </a:extLst>
          </p:cNvPr>
          <p:cNvSpPr txBox="1"/>
          <p:nvPr/>
        </p:nvSpPr>
        <p:spPr>
          <a:xfrm>
            <a:off x="8551312" y="6047626"/>
            <a:ext cx="2689412" cy="369332"/>
          </a:xfrm>
          <a:prstGeom prst="rect">
            <a:avLst/>
          </a:prstGeom>
          <a:noFill/>
        </p:spPr>
        <p:txBody>
          <a:bodyPr wrap="square" rtlCol="0">
            <a:spAutoFit/>
          </a:bodyPr>
          <a:lstStyle/>
          <a:p>
            <a:r>
              <a:rPr lang="et-EE" dirty="0">
                <a:latin typeface="Candara" panose="020E0502030303020204" pitchFamily="34" charset="0"/>
              </a:rPr>
              <a:t>Everyone:Test application</a:t>
            </a:r>
          </a:p>
        </p:txBody>
      </p:sp>
      <p:grpSp>
        <p:nvGrpSpPr>
          <p:cNvPr id="23" name="AppDefault:Icon" hidden="1">
            <a:extLst>
              <a:ext uri="{FF2B5EF4-FFF2-40B4-BE49-F238E27FC236}">
                <a16:creationId xmlns:a16="http://schemas.microsoft.com/office/drawing/2014/main" id="{0CF0F925-ABF9-48F8-5BA6-1FE63EB0307D}"/>
              </a:ext>
            </a:extLst>
          </p:cNvPr>
          <p:cNvGrpSpPr/>
          <p:nvPr/>
        </p:nvGrpSpPr>
        <p:grpSpPr>
          <a:xfrm>
            <a:off x="8620125" y="5156922"/>
            <a:ext cx="752400" cy="753035"/>
            <a:chOff x="358588" y="268941"/>
            <a:chExt cx="752400" cy="753035"/>
          </a:xfrm>
        </p:grpSpPr>
        <p:sp>
          <p:nvSpPr>
            <p:cNvPr id="24" name="Background">
              <a:hlinkClick r:id="" action="ppaction://macro?name=AppTest"/>
              <a:extLst>
                <a:ext uri="{FF2B5EF4-FFF2-40B4-BE49-F238E27FC236}">
                  <a16:creationId xmlns:a16="http://schemas.microsoft.com/office/drawing/2014/main" id="{2768DB54-95CF-F0F1-AAB8-2A46F974D7B2}"/>
                </a:ext>
              </a:extLst>
            </p:cNvPr>
            <p:cNvSpPr/>
            <p:nvPr/>
          </p:nvSpPr>
          <p:spPr>
            <a:xfrm>
              <a:off x="358588" y="268941"/>
              <a:ext cx="752400" cy="753035"/>
            </a:xfrm>
            <a:prstGeom prst="roundRect">
              <a:avLst>
                <a:gd name="adj" fmla="val 713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TextBox 24">
              <a:hlinkClick r:id="" action="ppaction://macro?name=AppTest"/>
              <a:extLst>
                <a:ext uri="{FF2B5EF4-FFF2-40B4-BE49-F238E27FC236}">
                  <a16:creationId xmlns:a16="http://schemas.microsoft.com/office/drawing/2014/main" id="{7F43C452-A8BF-A9AC-C1E8-BD530FA7B716}"/>
                </a:ext>
              </a:extLst>
            </p:cNvPr>
            <p:cNvSpPr txBox="1"/>
            <p:nvPr/>
          </p:nvSpPr>
          <p:spPr>
            <a:xfrm>
              <a:off x="389964" y="297516"/>
              <a:ext cx="689647" cy="707886"/>
            </a:xfrm>
            <a:prstGeom prst="rect">
              <a:avLst/>
            </a:prstGeom>
            <a:noFill/>
          </p:spPr>
          <p:txBody>
            <a:bodyPr wrap="square" rtlCol="0">
              <a:spAutoFit/>
            </a:bodyPr>
            <a:lstStyle/>
            <a:p>
              <a:pPr algn="ctr"/>
              <a:r>
                <a:rPr lang="et-EE" sz="4000" dirty="0">
                  <a:solidFill>
                    <a:schemeClr val="accent5"/>
                  </a:solidFill>
                  <a:effectLst/>
                  <a:latin typeface="Candara" panose="020E0502030303020204" pitchFamily="34" charset="0"/>
                </a:rPr>
                <a:t>?</a:t>
              </a:r>
            </a:p>
          </p:txBody>
        </p:sp>
      </p:grpSp>
    </p:spTree>
    <p:controls>
      <mc:AlternateContent xmlns:mc="http://schemas.openxmlformats.org/markup-compatibility/2006">
        <mc:Choice xmlns:v="urn:schemas-microsoft-com:vml" Requires="v">
          <p:control name="AxDummy" r:id="rId1" imgW="9360" imgH="9360"/>
        </mc:Choice>
        <mc:Fallback>
          <p:control name="AxDummy" r:id="rId1" imgW="9360" imgH="9360">
            <p:pic>
              <p:nvPicPr>
                <p:cNvPr id="2" name="AxDummy" hidden="1">
                  <a:extLst>
                    <a:ext uri="{FF2B5EF4-FFF2-40B4-BE49-F238E27FC236}">
                      <a16:creationId xmlns:a16="http://schemas.microsoft.com/office/drawing/2014/main" id="{52EBFA97-379C-00DF-19AD-AE7A0C6E86DA}"/>
                    </a:ext>
                  </a:extLst>
                </p:cNvPr>
                <p:cNvPicPr>
                  <a:picLocks/>
                </p:cNvPicPr>
                <p:nvPr/>
              </p:nvPicPr>
              <p:blipFill>
                <a:blip r:embed="rId15"/>
                <a:stretch>
                  <a:fillRect/>
                </a:stretch>
              </p:blipFill>
              <p:spPr>
                <a:xfrm>
                  <a:off x="0" y="0"/>
                  <a:ext cx="12700" cy="12700"/>
                </a:xfrm>
                <a:prstGeom prst="rect">
                  <a:avLst/>
                </a:prstGeom>
              </p:spPr>
            </p:pic>
          </p:control>
        </mc:Fallback>
      </mc:AlternateContent>
    </p:controls>
    <p:extLst>
      <p:ext uri="{BB962C8B-B14F-4D97-AF65-F5344CB8AC3E}">
        <p14:creationId xmlns:p14="http://schemas.microsoft.com/office/powerpoint/2010/main" val="881321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avines - ELPHNT">
            <a:hlinkClick r:id="" action="ppaction://media"/>
            <a:extLst>
              <a:ext uri="{FF2B5EF4-FFF2-40B4-BE49-F238E27FC236}">
                <a16:creationId xmlns:a16="http://schemas.microsoft.com/office/drawing/2014/main" id="{741654CE-E66D-CC78-9596-4C94C5FDA5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2350" y="7050088"/>
            <a:ext cx="609600" cy="609600"/>
          </a:xfrm>
          <a:prstGeom prst="rect">
            <a:avLst/>
          </a:prstGeom>
        </p:spPr>
      </p:pic>
      <p:sp>
        <p:nvSpPr>
          <p:cNvPr id="18" name="Ovaal 17">
            <a:extLst>
              <a:ext uri="{FF2B5EF4-FFF2-40B4-BE49-F238E27FC236}">
                <a16:creationId xmlns:a16="http://schemas.microsoft.com/office/drawing/2014/main" id="{A7420FA7-F5E9-20E0-22F5-318D0D365D8F}"/>
              </a:ext>
            </a:extLst>
          </p:cNvPr>
          <p:cNvSpPr/>
          <p:nvPr/>
        </p:nvSpPr>
        <p:spPr>
          <a:xfrm>
            <a:off x="55984" y="-9580"/>
            <a:ext cx="3197332" cy="3197332"/>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 name="Ovaal 18">
            <a:extLst>
              <a:ext uri="{FF2B5EF4-FFF2-40B4-BE49-F238E27FC236}">
                <a16:creationId xmlns:a16="http://schemas.microsoft.com/office/drawing/2014/main" id="{C05E101C-395C-B5CC-D882-8E07E9DD1D6F}"/>
              </a:ext>
            </a:extLst>
          </p:cNvPr>
          <p:cNvSpPr/>
          <p:nvPr/>
        </p:nvSpPr>
        <p:spPr>
          <a:xfrm>
            <a:off x="7021375" y="3802415"/>
            <a:ext cx="3197332" cy="3197332"/>
          </a:xfrm>
          <a:prstGeom prst="ellipse">
            <a:avLst/>
          </a:prstGeom>
          <a:gradFill flip="none" rotWithShape="1">
            <a:gsLst>
              <a:gs pos="0">
                <a:srgbClr val="00B0F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F645C9CD-0B10-E3FB-65B8-5FD60E389E20}"/>
              </a:ext>
            </a:extLst>
          </p:cNvPr>
          <p:cNvSpPr/>
          <p:nvPr/>
        </p:nvSpPr>
        <p:spPr>
          <a:xfrm>
            <a:off x="4989874" y="-893128"/>
            <a:ext cx="3197332" cy="3197332"/>
          </a:xfrm>
          <a:prstGeom prst="ellipse">
            <a:avLst/>
          </a:prstGeom>
          <a:gradFill flip="none" rotWithShape="1">
            <a:gsLst>
              <a:gs pos="0">
                <a:srgbClr val="FFF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B7D9B1BA-25CE-B2AD-DF72-C7635DF4BD46}"/>
              </a:ext>
            </a:extLst>
          </p:cNvPr>
          <p:cNvSpPr/>
          <p:nvPr/>
        </p:nvSpPr>
        <p:spPr>
          <a:xfrm>
            <a:off x="1998567" y="3845789"/>
            <a:ext cx="3197332" cy="3197332"/>
          </a:xfrm>
          <a:prstGeom prst="ellipse">
            <a:avLst/>
          </a:prstGeom>
          <a:gradFill flip="none" rotWithShape="1">
            <a:gsLst>
              <a:gs pos="0">
                <a:srgbClr val="00B05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62058002-444C-4514-8C7B-224D9A7BC532}"/>
              </a:ext>
            </a:extLst>
          </p:cNvPr>
          <p:cNvSpPr/>
          <p:nvPr/>
        </p:nvSpPr>
        <p:spPr>
          <a:xfrm>
            <a:off x="9614476" y="-296627"/>
            <a:ext cx="3197332" cy="3197332"/>
          </a:xfrm>
          <a:prstGeom prst="ellipse">
            <a:avLst/>
          </a:prstGeom>
          <a:gradFill flip="none" rotWithShape="1">
            <a:gsLst>
              <a:gs pos="0">
                <a:srgbClr val="FF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9" name="WaitText">
            <a:extLst>
              <a:ext uri="{FF2B5EF4-FFF2-40B4-BE49-F238E27FC236}">
                <a16:creationId xmlns:a16="http://schemas.microsoft.com/office/drawing/2014/main" id="{BC6A9DB5-14A2-A33E-B784-3A507DDB7F9D}"/>
              </a:ext>
            </a:extLst>
          </p:cNvPr>
          <p:cNvSpPr txBox="1"/>
          <p:nvPr/>
        </p:nvSpPr>
        <p:spPr>
          <a:xfrm>
            <a:off x="4445508" y="3244334"/>
            <a:ext cx="330098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b="0" i="0" u="none" strike="noStrike" kern="1200" cap="none" spc="0" normalizeH="0" baseline="0" noProof="0" dirty="0">
                <a:ln>
                  <a:noFill/>
                </a:ln>
                <a:solidFill>
                  <a:prstClr val="white"/>
                </a:solidFill>
                <a:effectLst/>
                <a:uLnTx/>
                <a:uFillTx/>
                <a:latin typeface="Candara" panose="020E0502030303020204"/>
                <a:ea typeface="+mn-ea"/>
                <a:cs typeface="+mn-cs"/>
              </a:rPr>
              <a:t>Please wait…</a:t>
            </a:r>
          </a:p>
        </p:txBody>
      </p:sp>
      <p:sp>
        <p:nvSpPr>
          <p:cNvPr id="23" name="Ristkülik 22">
            <a:extLst>
              <a:ext uri="{FF2B5EF4-FFF2-40B4-BE49-F238E27FC236}">
                <a16:creationId xmlns:a16="http://schemas.microsoft.com/office/drawing/2014/main" id="{342A6611-1DE7-E722-8406-BC7FC1F5F6E3}"/>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Tree>
    <p:controls>
      <mc:AlternateContent xmlns:mc="http://schemas.openxmlformats.org/markup-compatibility/2006">
        <mc:Choice xmlns:v="urn:schemas-microsoft-com:vml" Requires="v">
          <p:control name="AxDummy" r:id="rId3" imgW="276120" imgH="133200"/>
        </mc:Choice>
        <mc:Fallback>
          <p:control name="AxDummy" r:id="rId3" imgW="276120" imgH="133200">
            <p:pic>
              <p:nvPicPr>
                <p:cNvPr id="24" name="AxDummy">
                  <a:extLst>
                    <a:ext uri="{FF2B5EF4-FFF2-40B4-BE49-F238E27FC236}">
                      <a16:creationId xmlns:a16="http://schemas.microsoft.com/office/drawing/2014/main" id="{11F9CD23-C590-6980-0E91-A36A2F0B8BD4}"/>
                    </a:ext>
                  </a:extLst>
                </p:cNvPr>
                <p:cNvPicPr>
                  <a:picLocks/>
                </p:cNvPicPr>
                <p:nvPr/>
              </p:nvPicPr>
              <p:blipFill>
                <a:blip r:embed="rId6"/>
                <a:stretch>
                  <a:fillRect/>
                </a:stretch>
              </p:blipFill>
              <p:spPr>
                <a:xfrm>
                  <a:off x="0" y="-166074"/>
                  <a:ext cx="273050" cy="133350"/>
                </a:xfrm>
                <a:prstGeom prst="rect">
                  <a:avLst/>
                </a:prstGeom>
              </p:spPr>
            </p:pic>
          </p:control>
        </mc:Fallback>
      </mc:AlternateContent>
    </p:controls>
    <p:extLst>
      <p:ext uri="{BB962C8B-B14F-4D97-AF65-F5344CB8AC3E}">
        <p14:creationId xmlns:p14="http://schemas.microsoft.com/office/powerpoint/2010/main" val="1157095439"/>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750"/>
                                  </p:stCondLst>
                                  <p:childTnLst>
                                    <p:cmd type="call" cmd="playFrom(0.0)">
                                      <p:cBhvr>
                                        <p:cTn id="6" dur="1" fill="hold"/>
                                        <p:tgtEl>
                                          <p:spTgt spid="11"/>
                                        </p:tgtEl>
                                      </p:cBhvr>
                                    </p:cmd>
                                  </p:childTnLst>
                                </p:cTn>
                              </p:par>
                              <p:par>
                                <p:cTn id="7" presetID="1" presetClass="path" presetSubtype="0" repeatCount="indefinite" fill="hold" grpId="0" nodeType="withEffect">
                                  <p:stCondLst>
                                    <p:cond delay="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8" dur="2000" fill="hold"/>
                                        <p:tgtEl>
                                          <p:spTgt spid="18"/>
                                        </p:tgtEl>
                                        <p:attrNameLst>
                                          <p:attrName>ppt_x</p:attrName>
                                          <p:attrName>ppt_y</p:attrName>
                                        </p:attrNameLst>
                                      </p:cBhvr>
                                      <p:rCtr x="0" y="23310"/>
                                    </p:animMotion>
                                  </p:childTnLst>
                                </p:cTn>
                              </p:par>
                              <p:par>
                                <p:cTn id="9" presetID="1" presetClass="path" presetSubtype="0" repeatCount="indefinite" fill="hold" grpId="0" nodeType="withEffect">
                                  <p:stCondLst>
                                    <p:cond delay="250"/>
                                  </p:stCondLst>
                                  <p:childTnLst>
                                    <p:animMotion origin="layout" path="M -1.25E-6 0 C 0.06901 0 0.125 0.1044 0.125 0.2331 C 0.125 0.36157 0.06901 0.4662 -1.25E-6 0.4662 C -0.06901 0.4662 -0.125 0.36157 -0.125 0.2331 C -0.125 0.1044 -0.06901 0 -1.25E-6 0 Z " pathEditMode="relative" rAng="0" ptsTypes="AAAAA">
                                      <p:cBhvr>
                                        <p:cTn id="10" dur="2250" fill="hold"/>
                                        <p:tgtEl>
                                          <p:spTgt spid="19"/>
                                        </p:tgtEl>
                                        <p:attrNameLst>
                                          <p:attrName>ppt_x</p:attrName>
                                          <p:attrName>ppt_y</p:attrName>
                                        </p:attrNameLst>
                                      </p:cBhvr>
                                      <p:rCtr x="0" y="23310"/>
                                    </p:animMotion>
                                  </p:childTnLst>
                                </p:cTn>
                              </p:par>
                              <p:par>
                                <p:cTn id="11" presetID="1" presetClass="path" presetSubtype="0" repeatCount="indefinite" fill="hold" grpId="0" nodeType="withEffect">
                                  <p:stCondLst>
                                    <p:cond delay="500"/>
                                  </p:stCondLst>
                                  <p:childTnLst>
                                    <p:animMotion origin="layout" path="M -4.58333E-6 2.22222E-6 C 0.06902 2.22222E-6 0.125 0.1044 0.125 0.2331 C 0.125 0.36157 0.06902 0.4662 -4.58333E-6 0.4662 C -0.06901 0.4662 -0.125 0.36157 -0.125 0.2331 C -0.125 0.1044 -0.06901 2.22222E-6 -4.58333E-6 2.22222E-6 Z " pathEditMode="relative" rAng="0" ptsTypes="AAAAA">
                                      <p:cBhvr>
                                        <p:cTn id="12" dur="2500" spd="-100000" fill="hold"/>
                                        <p:tgtEl>
                                          <p:spTgt spid="20"/>
                                        </p:tgtEl>
                                        <p:attrNameLst>
                                          <p:attrName>ppt_x</p:attrName>
                                          <p:attrName>ppt_y</p:attrName>
                                        </p:attrNameLst>
                                      </p:cBhvr>
                                      <p:rCtr x="0" y="23310"/>
                                    </p:animMotion>
                                  </p:childTnLst>
                                </p:cTn>
                              </p:par>
                              <p:par>
                                <p:cTn id="13" presetID="1" presetClass="path" presetSubtype="0" repeatCount="indefinite" fill="hold" grpId="0" nodeType="withEffect">
                                  <p:stCondLst>
                                    <p:cond delay="75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4" dur="2750" spd="-100000" fill="hold"/>
                                        <p:tgtEl>
                                          <p:spTgt spid="21"/>
                                        </p:tgtEl>
                                        <p:attrNameLst>
                                          <p:attrName>ppt_x</p:attrName>
                                          <p:attrName>ppt_y</p:attrName>
                                        </p:attrNameLst>
                                      </p:cBhvr>
                                      <p:rCtr x="0" y="23310"/>
                                    </p:animMotion>
                                  </p:childTnLst>
                                </p:cTn>
                              </p:par>
                              <p:par>
                                <p:cTn id="15" presetID="1" presetClass="path" presetSubtype="0" repeatCount="indefinite" fill="hold" grpId="0" nodeType="withEffect">
                                  <p:stCondLst>
                                    <p:cond delay="100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6" dur="3000" fill="hold"/>
                                        <p:tgtEl>
                                          <p:spTgt spid="22"/>
                                        </p:tgtEl>
                                        <p:attrNameLst>
                                          <p:attrName>ppt_x</p:attrName>
                                          <p:attrName>ppt_y</p:attrName>
                                        </p:attrNameLst>
                                      </p:cBhvr>
                                      <p:rCtr x="0" y="23310"/>
                                    </p:animMotion>
                                  </p:childTnLst>
                                </p:cTn>
                              </p:par>
                              <p:par>
                                <p:cTn id="17" presetID="10" presetClass="exit" presetSubtype="0" fill="hold" grpId="0" nodeType="withEffect">
                                  <p:stCondLst>
                                    <p:cond delay="100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repeatCount="indefinite" fill="hold" display="0">
                  <p:stCondLst>
                    <p:cond delay="indefinite"/>
                  </p:stCondLst>
                  <p:endCondLst>
                    <p:cond evt="onStopAudio" delay="0">
                      <p:tgtEl>
                        <p:sldTgt/>
                      </p:tgtEl>
                    </p:cond>
                  </p:endCondLst>
                </p:cTn>
                <p:tgtEl>
                  <p:spTgt spid="11"/>
                </p:tgtEl>
              </p:cMediaNode>
            </p:audio>
          </p:childTnLst>
        </p:cTn>
      </p:par>
    </p:tnLst>
    <p:bldLst>
      <p:bldP spid="18" grpId="0" animBg="1"/>
      <p:bldP spid="19" grpId="0" animBg="1"/>
      <p:bldP spid="20"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al 30">
            <a:extLst>
              <a:ext uri="{FF2B5EF4-FFF2-40B4-BE49-F238E27FC236}">
                <a16:creationId xmlns:a16="http://schemas.microsoft.com/office/drawing/2014/main" id="{D48137E8-BC7C-5D4B-2059-7B0E9F3DED9D}"/>
              </a:ext>
            </a:extLst>
          </p:cNvPr>
          <p:cNvSpPr/>
          <p:nvPr/>
        </p:nvSpPr>
        <p:spPr>
          <a:xfrm>
            <a:off x="2697984" y="71756"/>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0" name="Ovaal 29">
            <a:extLst>
              <a:ext uri="{FF2B5EF4-FFF2-40B4-BE49-F238E27FC236}">
                <a16:creationId xmlns:a16="http://schemas.microsoft.com/office/drawing/2014/main" id="{9A5ED9A0-C766-D98A-EFEB-06DDE35059B4}"/>
              </a:ext>
            </a:extLst>
          </p:cNvPr>
          <p:cNvSpPr/>
          <p:nvPr/>
        </p:nvSpPr>
        <p:spPr>
          <a:xfrm>
            <a:off x="2699594" y="32594"/>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9" name="Ovaal 28">
            <a:extLst>
              <a:ext uri="{FF2B5EF4-FFF2-40B4-BE49-F238E27FC236}">
                <a16:creationId xmlns:a16="http://schemas.microsoft.com/office/drawing/2014/main" id="{90D8D817-D605-1297-697C-13793004DF81}"/>
              </a:ext>
            </a:extLst>
          </p:cNvPr>
          <p:cNvSpPr/>
          <p:nvPr/>
        </p:nvSpPr>
        <p:spPr>
          <a:xfrm>
            <a:off x="2521412" y="65189"/>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8" name="Ovaal 27">
            <a:extLst>
              <a:ext uri="{FF2B5EF4-FFF2-40B4-BE49-F238E27FC236}">
                <a16:creationId xmlns:a16="http://schemas.microsoft.com/office/drawing/2014/main" id="{D7C716D9-2D6F-320E-D791-227BDB507028}"/>
              </a:ext>
            </a:extLst>
          </p:cNvPr>
          <p:cNvSpPr/>
          <p:nvPr/>
        </p:nvSpPr>
        <p:spPr>
          <a:xfrm>
            <a:off x="2523022" y="0"/>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2" name="Ristkülik 31">
            <a:extLst>
              <a:ext uri="{FF2B5EF4-FFF2-40B4-BE49-F238E27FC236}">
                <a16:creationId xmlns:a16="http://schemas.microsoft.com/office/drawing/2014/main" id="{196E95A4-EF55-2B89-D99D-4E83EA14754A}"/>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9" name="SetupProgress">
            <a:extLst>
              <a:ext uri="{FF2B5EF4-FFF2-40B4-BE49-F238E27FC236}">
                <a16:creationId xmlns:a16="http://schemas.microsoft.com/office/drawing/2014/main" id="{FA1808F6-F151-F32E-497D-62A31CA6C2C9}"/>
              </a:ext>
            </a:extLst>
          </p:cNvPr>
          <p:cNvGrpSpPr/>
          <p:nvPr/>
        </p:nvGrpSpPr>
        <p:grpSpPr>
          <a:xfrm>
            <a:off x="0" y="6334691"/>
            <a:ext cx="12192000" cy="529876"/>
            <a:chOff x="597620" y="5129784"/>
            <a:chExt cx="12192000" cy="529876"/>
          </a:xfrm>
        </p:grpSpPr>
        <p:sp>
          <p:nvSpPr>
            <p:cNvPr id="10" name="TextBox 9">
              <a:extLst>
                <a:ext uri="{FF2B5EF4-FFF2-40B4-BE49-F238E27FC236}">
                  <a16:creationId xmlns:a16="http://schemas.microsoft.com/office/drawing/2014/main" id="{1CA1684B-494C-6EEB-1921-2362993CF9EF}"/>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1" name="TextBox 10">
              <a:extLst>
                <a:ext uri="{FF2B5EF4-FFF2-40B4-BE49-F238E27FC236}">
                  <a16:creationId xmlns:a16="http://schemas.microsoft.com/office/drawing/2014/main" id="{84A58DF9-3082-7C5F-8D75-993E64BF6E4E}"/>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2" name="Vabakuju: kujund 11">
              <a:extLst>
                <a:ext uri="{FF2B5EF4-FFF2-40B4-BE49-F238E27FC236}">
                  <a16:creationId xmlns:a16="http://schemas.microsoft.com/office/drawing/2014/main" id="{4EA61020-14CF-90A1-39EF-9FD6092A7303}"/>
                </a:ext>
              </a:extLst>
            </p:cNvPr>
            <p:cNvSpPr/>
            <p:nvPr/>
          </p:nvSpPr>
          <p:spPr>
            <a:xfrm>
              <a:off x="597622" y="5129784"/>
              <a:ext cx="12191998"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sp>
        <p:nvSpPr>
          <p:cNvPr id="13" name="FrNextButton">
            <a:hlinkClick r:id="rId3" action="ppaction://hlinksldjump"/>
            <a:extLst>
              <a:ext uri="{FF2B5EF4-FFF2-40B4-BE49-F238E27FC236}">
                <a16:creationId xmlns:a16="http://schemas.microsoft.com/office/drawing/2014/main" id="{A85C26E3-A113-C33B-CB47-583565312602}"/>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4" name="SetupScreenWelcome">
            <a:extLst>
              <a:ext uri="{FF2B5EF4-FFF2-40B4-BE49-F238E27FC236}">
                <a16:creationId xmlns:a16="http://schemas.microsoft.com/office/drawing/2014/main" id="{FF82C696-7F07-5B62-133A-AF9A0DE82661}"/>
              </a:ext>
            </a:extLst>
          </p:cNvPr>
          <p:cNvGrpSpPr/>
          <p:nvPr/>
        </p:nvGrpSpPr>
        <p:grpSpPr>
          <a:xfrm>
            <a:off x="122128" y="245953"/>
            <a:ext cx="10668001" cy="1777504"/>
            <a:chOff x="685799" y="1266825"/>
            <a:chExt cx="10668001" cy="1777504"/>
          </a:xfrm>
        </p:grpSpPr>
        <p:sp>
          <p:nvSpPr>
            <p:cNvPr id="15" name="TitleText">
              <a:extLst>
                <a:ext uri="{FF2B5EF4-FFF2-40B4-BE49-F238E27FC236}">
                  <a16:creationId xmlns:a16="http://schemas.microsoft.com/office/drawing/2014/main" id="{D80C72CA-4313-2F20-CF7F-4CF53A2526CF}"/>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Welcome to Sunlight!</a:t>
              </a:r>
            </a:p>
          </p:txBody>
        </p:sp>
        <p:sp>
          <p:nvSpPr>
            <p:cNvPr id="16" name="SubtitleText">
              <a:extLst>
                <a:ext uri="{FF2B5EF4-FFF2-40B4-BE49-F238E27FC236}">
                  <a16:creationId xmlns:a16="http://schemas.microsoft.com/office/drawing/2014/main" id="{23A31664-0380-D0E1-A146-A8F45064791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We first need to know a few things, before setting up the PPTOS. First of all, what type of installation would you like to do?</a:t>
              </a:r>
            </a:p>
          </p:txBody>
        </p:sp>
        <p:sp>
          <p:nvSpPr>
            <p:cNvPr id="17" name="FreshInstall/1">
              <a:hlinkClick r:id="" action="ppaction://macro?name=SetupRadioCheck"/>
              <a:extLst>
                <a:ext uri="{FF2B5EF4-FFF2-40B4-BE49-F238E27FC236}">
                  <a16:creationId xmlns:a16="http://schemas.microsoft.com/office/drawing/2014/main" id="{8D6654AA-5343-B13D-3AE0-D919CA4F316A}"/>
                </a:ext>
              </a:extLst>
            </p:cNvPr>
            <p:cNvSpPr/>
            <p:nvPr/>
          </p:nvSpPr>
          <p:spPr>
            <a:xfrm>
              <a:off x="1030265" y="2501793"/>
              <a:ext cx="3169688" cy="542536"/>
            </a:xfrm>
            <a:prstGeom prst="rect">
              <a:avLst/>
            </a:prstGeom>
            <a:solidFill>
              <a:srgbClr val="4A206A">
                <a:alpha val="74118"/>
              </a:srgb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Regular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No settings will be imported</a:t>
              </a:r>
            </a:p>
          </p:txBody>
        </p:sp>
        <p:sp>
          <p:nvSpPr>
            <p:cNvPr id="18" name="Upgrade/1">
              <a:hlinkClick r:id="" action="ppaction://macro?name=SetupRadioCheck"/>
              <a:extLst>
                <a:ext uri="{FF2B5EF4-FFF2-40B4-BE49-F238E27FC236}">
                  <a16:creationId xmlns:a16="http://schemas.microsoft.com/office/drawing/2014/main" id="{870E86A7-DF82-9D6C-138B-901D7B92E410}"/>
                </a:ext>
              </a:extLst>
            </p:cNvPr>
            <p:cNvSpPr/>
            <p:nvPr/>
          </p:nvSpPr>
          <p:spPr>
            <a:xfrm>
              <a:off x="4286848" y="2495137"/>
              <a:ext cx="3169689" cy="542536"/>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Upgrade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Import settings from a previous version of Sunlight</a:t>
              </a:r>
            </a:p>
          </p:txBody>
        </p:sp>
        <p:sp>
          <p:nvSpPr>
            <p:cNvPr id="19" name="Migrate/1">
              <a:hlinkClick r:id="" action="ppaction://macro?name=SetupRadioCheck"/>
              <a:extLst>
                <a:ext uri="{FF2B5EF4-FFF2-40B4-BE49-F238E27FC236}">
                  <a16:creationId xmlns:a16="http://schemas.microsoft.com/office/drawing/2014/main" id="{5CFD4280-639B-3D0F-24EC-257EFEC0F2DB}"/>
                </a:ext>
              </a:extLst>
            </p:cNvPr>
            <p:cNvSpPr/>
            <p:nvPr/>
          </p:nvSpPr>
          <p:spPr>
            <a:xfrm>
              <a:off x="7543432" y="2495137"/>
              <a:ext cx="3169688" cy="542536"/>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Data transfer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Import settings from another PPTOS</a:t>
              </a:r>
            </a:p>
          </p:txBody>
        </p:sp>
      </p:grpSp>
      <p:sp>
        <p:nvSpPr>
          <p:cNvPr id="26" name="WarningA" hidden="1">
            <a:extLst>
              <a:ext uri="{FF2B5EF4-FFF2-40B4-BE49-F238E27FC236}">
                <a16:creationId xmlns:a16="http://schemas.microsoft.com/office/drawing/2014/main" id="{7BBDA4C5-8F79-32F6-5D9D-E680AC896979}"/>
              </a:ext>
            </a:extLst>
          </p:cNvPr>
          <p:cNvSpPr/>
          <p:nvPr/>
        </p:nvSpPr>
        <p:spPr>
          <a:xfrm>
            <a:off x="466594" y="5591992"/>
            <a:ext cx="540049" cy="542536"/>
          </a:xfrm>
          <a:prstGeom prst="triangle">
            <a:avLst/>
          </a:prstGeom>
          <a:solidFill>
            <a:schemeClr val="accent4"/>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1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27" name="WarningB" hidden="1">
            <a:extLst>
              <a:ext uri="{FF2B5EF4-FFF2-40B4-BE49-F238E27FC236}">
                <a16:creationId xmlns:a16="http://schemas.microsoft.com/office/drawing/2014/main" id="{361787DA-8E44-24DB-5CED-CCEF371E96C6}"/>
              </a:ext>
            </a:extLst>
          </p:cNvPr>
          <p:cNvSpPr txBox="1"/>
          <p:nvPr/>
        </p:nvSpPr>
        <p:spPr>
          <a:xfrm>
            <a:off x="1141563" y="5709371"/>
            <a:ext cx="417310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Upgrade is not available in this version of Sunlight/OS</a:t>
            </a:r>
          </a:p>
        </p:txBody>
      </p:sp>
      <p:sp>
        <p:nvSpPr>
          <p:cNvPr id="33" name="UpgNextButton" hidden="1">
            <a:extLst>
              <a:ext uri="{FF2B5EF4-FFF2-40B4-BE49-F238E27FC236}">
                <a16:creationId xmlns:a16="http://schemas.microsoft.com/office/drawing/2014/main" id="{0D713BAF-B8FB-D4BA-B651-5BF811772F6F}"/>
              </a:ext>
            </a:extLst>
          </p:cNvPr>
          <p:cNvSpPr/>
          <p:nvPr/>
        </p:nvSpPr>
        <p:spPr>
          <a:xfrm>
            <a:off x="10620000" y="5760000"/>
            <a:ext cx="1358875" cy="374528"/>
          </a:xfrm>
          <a:prstGeom prst="snip2DiagRect">
            <a:avLst>
              <a:gd name="adj1" fmla="val 0"/>
              <a:gd name="adj2" fmla="val 0"/>
            </a:avLst>
          </a:prstGeom>
          <a:solidFill>
            <a:srgbClr val="686868">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4" name="MigNextButton" hidden="1">
            <a:hlinkClick r:id="" action="ppaction://macro?name=SetupMigrate"/>
            <a:extLst>
              <a:ext uri="{FF2B5EF4-FFF2-40B4-BE49-F238E27FC236}">
                <a16:creationId xmlns:a16="http://schemas.microsoft.com/office/drawing/2014/main" id="{38488747-49BF-866E-541A-DE76D3806423}"/>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5" name="ShutdownButton">
            <a:hlinkClick r:id="rId4" action="ppaction://hlinksldjump"/>
            <a:extLst>
              <a:ext uri="{FF2B5EF4-FFF2-40B4-BE49-F238E27FC236}">
                <a16:creationId xmlns:a16="http://schemas.microsoft.com/office/drawing/2014/main" id="{C2516B43-F366-690D-14A4-8F75A73B05E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cxnSp>
        <p:nvCxnSpPr>
          <p:cNvPr id="36" name="Sirgkonnektor 35">
            <a:extLst>
              <a:ext uri="{FF2B5EF4-FFF2-40B4-BE49-F238E27FC236}">
                <a16:creationId xmlns:a16="http://schemas.microsoft.com/office/drawing/2014/main" id="{A0C6E63D-75A5-0DE7-6B95-41DCD8232B7F}"/>
              </a:ext>
            </a:extLst>
          </p:cNvPr>
          <p:cNvCxnSpPr>
            <a:cxnSpLocks/>
          </p:cNvCxnSpPr>
          <p:nvPr/>
        </p:nvCxnSpPr>
        <p:spPr>
          <a:xfrm flipV="1">
            <a:off x="192514" y="707618"/>
            <a:ext cx="11840722" cy="878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416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28"/>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29"/>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0"/>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31"/>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32"/>
                                        </p:tgtEl>
                                      </p:cBhvr>
                                    </p:animEffect>
                                    <p:set>
                                      <p:cBhvr>
                                        <p:cTn id="15" dur="1" fill="hold">
                                          <p:stCondLst>
                                            <p:cond delay="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764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B68D1-A489-AC07-0806-E70D09CCF397}"/>
              </a:ext>
            </a:extLst>
          </p:cNvPr>
          <p:cNvSpPr/>
          <p:nvPr/>
        </p:nvSpPr>
        <p:spPr>
          <a:xfrm>
            <a:off x="2697984" y="71756"/>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83B3D8A4-A4E2-B16B-8088-0D8C98DA8984}"/>
              </a:ext>
            </a:extLst>
          </p:cNvPr>
          <p:cNvSpPr/>
          <p:nvPr/>
        </p:nvSpPr>
        <p:spPr>
          <a:xfrm>
            <a:off x="2699594" y="32594"/>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F201B2BB-85AA-F159-62A9-30925CA58A1B}"/>
              </a:ext>
            </a:extLst>
          </p:cNvPr>
          <p:cNvSpPr/>
          <p:nvPr/>
        </p:nvSpPr>
        <p:spPr>
          <a:xfrm>
            <a:off x="2521412" y="65189"/>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AC5A9F39-31BE-79A7-DC89-7C2BA4E2C594}"/>
              </a:ext>
            </a:extLst>
          </p:cNvPr>
          <p:cNvSpPr/>
          <p:nvPr/>
        </p:nvSpPr>
        <p:spPr>
          <a:xfrm>
            <a:off x="2523022" y="0"/>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4A6CBCC4-1563-397E-C4F1-0DAFF622156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671B4658-0EF2-44E5-D9FA-8DAF7495B4DD}"/>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0D11A155-87DC-D62C-9CD6-D7DE75C5C00E}"/>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744D872C-E457-97DC-24A1-69B8398D45F2}"/>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B15D6FF0-F624-9E87-1253-EE6CB25E8193}"/>
                </a:ext>
              </a:extLst>
            </p:cNvPr>
            <p:cNvSpPr/>
            <p:nvPr/>
          </p:nvSpPr>
          <p:spPr>
            <a:xfrm>
              <a:off x="597622" y="5129784"/>
              <a:ext cx="12191998"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8870B17D-213C-D1D2-4558-8EB1907F71FB}"/>
              </a:ext>
            </a:extLst>
          </p:cNvPr>
          <p:cNvGrpSpPr/>
          <p:nvPr/>
        </p:nvGrpSpPr>
        <p:grpSpPr>
          <a:xfrm>
            <a:off x="122128" y="245953"/>
            <a:ext cx="11911108" cy="1122517"/>
            <a:chOff x="685799" y="1266825"/>
            <a:chExt cx="11911108" cy="1122517"/>
          </a:xfrm>
        </p:grpSpPr>
        <p:sp>
          <p:nvSpPr>
            <p:cNvPr id="13" name="TitleText">
              <a:extLst>
                <a:ext uri="{FF2B5EF4-FFF2-40B4-BE49-F238E27FC236}">
                  <a16:creationId xmlns:a16="http://schemas.microsoft.com/office/drawing/2014/main" id="{66F14BA4-270C-FF7F-0B35-D603784090DB}"/>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Data transfer</a:t>
              </a:r>
            </a:p>
          </p:txBody>
        </p:sp>
        <p:sp>
          <p:nvSpPr>
            <p:cNvPr id="14" name="SubtitleText">
              <a:extLst>
                <a:ext uri="{FF2B5EF4-FFF2-40B4-BE49-F238E27FC236}">
                  <a16:creationId xmlns:a16="http://schemas.microsoft.com/office/drawing/2014/main" id="{7492C40B-218E-3167-09AE-A88562CC20FC}"/>
                </a:ext>
              </a:extLst>
            </p:cNvPr>
            <p:cNvSpPr txBox="1"/>
            <p:nvPr/>
          </p:nvSpPr>
          <p:spPr>
            <a:xfrm>
              <a:off x="685799" y="1866122"/>
              <a:ext cx="11911108" cy="523220"/>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To transfer, please select one of the supported PPTOSes from the list below. You’ll be prompted to browse for the PPSM file. Please MAKE SURE you select a compatible file, otherwise this process won’t work.</a:t>
              </a:r>
            </a:p>
          </p:txBody>
        </p:sp>
      </p:grpSp>
      <p:sp>
        <p:nvSpPr>
          <p:cNvPr id="18" name="ShutdownButton">
            <a:hlinkClick r:id="rId2" action="ppaction://hlinksldjump"/>
            <a:extLst>
              <a:ext uri="{FF2B5EF4-FFF2-40B4-BE49-F238E27FC236}">
                <a16:creationId xmlns:a16="http://schemas.microsoft.com/office/drawing/2014/main" id="{8D64450D-DCE7-2B7F-F5D0-4F1AD74AA7EF}"/>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cxnSp>
        <p:nvCxnSpPr>
          <p:cNvPr id="19" name="Sirgkonnektor 18">
            <a:extLst>
              <a:ext uri="{FF2B5EF4-FFF2-40B4-BE49-F238E27FC236}">
                <a16:creationId xmlns:a16="http://schemas.microsoft.com/office/drawing/2014/main" id="{80462B03-25C0-628A-230F-0AC0AB4FE105}"/>
              </a:ext>
            </a:extLst>
          </p:cNvPr>
          <p:cNvCxnSpPr>
            <a:cxnSpLocks/>
          </p:cNvCxnSpPr>
          <p:nvPr/>
        </p:nvCxnSpPr>
        <p:spPr>
          <a:xfrm flipV="1">
            <a:off x="192514" y="707618"/>
            <a:ext cx="11840722" cy="8786"/>
          </a:xfrm>
          <a:prstGeom prst="line">
            <a:avLst/>
          </a:prstGeom>
          <a:ln>
            <a:solidFill>
              <a:srgbClr val="D04F00"/>
            </a:solidFill>
          </a:ln>
        </p:spPr>
        <p:style>
          <a:lnRef idx="1">
            <a:schemeClr val="accent1"/>
          </a:lnRef>
          <a:fillRef idx="0">
            <a:schemeClr val="accent1"/>
          </a:fillRef>
          <a:effectRef idx="0">
            <a:schemeClr val="accent1"/>
          </a:effectRef>
          <a:fontRef idx="minor">
            <a:schemeClr val="tx1"/>
          </a:fontRef>
        </p:style>
      </p:cxnSp>
      <p:sp>
        <p:nvSpPr>
          <p:cNvPr id="20" name="Ristkülik 19">
            <a:extLst>
              <a:ext uri="{FF2B5EF4-FFF2-40B4-BE49-F238E27FC236}">
                <a16:creationId xmlns:a16="http://schemas.microsoft.com/office/drawing/2014/main" id="{88C3CA74-DC3D-31C8-6EF1-3C09866AE9CF}"/>
              </a:ext>
            </a:extLst>
          </p:cNvPr>
          <p:cNvSpPr/>
          <p:nvPr/>
        </p:nvSpPr>
        <p:spPr>
          <a:xfrm>
            <a:off x="0" y="6334736"/>
            <a:ext cx="485353" cy="8485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UsrNextButton">
            <a:hlinkClick r:id="rId3" action="ppaction://hlinksldjump"/>
            <a:extLst>
              <a:ext uri="{FF2B5EF4-FFF2-40B4-BE49-F238E27FC236}">
                <a16:creationId xmlns:a16="http://schemas.microsoft.com/office/drawing/2014/main" id="{C739CDB2-5092-87DD-3AA4-79FA729C3400}"/>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2" name="Ristkülik 21">
            <a:hlinkClick r:id="" action="ppaction://macro?name=SetupMigrateLightOS"/>
            <a:extLst>
              <a:ext uri="{FF2B5EF4-FFF2-40B4-BE49-F238E27FC236}">
                <a16:creationId xmlns:a16="http://schemas.microsoft.com/office/drawing/2014/main" id="{B9F1D563-65E6-1525-C395-47DDD9A33C59}"/>
              </a:ext>
            </a:extLst>
          </p:cNvPr>
          <p:cNvSpPr/>
          <p:nvPr/>
        </p:nvSpPr>
        <p:spPr>
          <a:xfrm>
            <a:off x="485353" y="1621122"/>
            <a:ext cx="5875400" cy="520607"/>
          </a:xfrm>
          <a:prstGeom prst="rect">
            <a:avLst/>
          </a:prstGeom>
          <a:solidFill>
            <a:srgbClr val="350060">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a:t>Light OS</a:t>
            </a:r>
          </a:p>
        </p:txBody>
      </p:sp>
      <p:sp>
        <p:nvSpPr>
          <p:cNvPr id="23" name="Ristkülik 22">
            <a:extLst>
              <a:ext uri="{FF2B5EF4-FFF2-40B4-BE49-F238E27FC236}">
                <a16:creationId xmlns:a16="http://schemas.microsoft.com/office/drawing/2014/main" id="{A6FBAE0D-4924-1EBD-1AB6-0732404E70B9}"/>
              </a:ext>
            </a:extLst>
          </p:cNvPr>
          <p:cNvSpPr/>
          <p:nvPr/>
        </p:nvSpPr>
        <p:spPr>
          <a:xfrm>
            <a:off x="485353" y="2361264"/>
            <a:ext cx="5875400" cy="520607"/>
          </a:xfrm>
          <a:prstGeom prst="rect">
            <a:avLst/>
          </a:prstGeom>
          <a:solidFill>
            <a:schemeClr val="tx2">
              <a:lumMod val="25000"/>
              <a:alpha val="619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a:t>Light OS Modern</a:t>
            </a:r>
          </a:p>
        </p:txBody>
      </p:sp>
      <p:sp>
        <p:nvSpPr>
          <p:cNvPr id="26" name="TextBox 25">
            <a:extLst>
              <a:ext uri="{FF2B5EF4-FFF2-40B4-BE49-F238E27FC236}">
                <a16:creationId xmlns:a16="http://schemas.microsoft.com/office/drawing/2014/main" id="{B69E1D97-88BC-EC23-A6B9-5FACB2B8F808}"/>
              </a:ext>
            </a:extLst>
          </p:cNvPr>
          <p:cNvSpPr txBox="1"/>
          <p:nvPr/>
        </p:nvSpPr>
        <p:spPr>
          <a:xfrm>
            <a:off x="6892733" y="5812061"/>
            <a:ext cx="5199167" cy="276999"/>
          </a:xfrm>
          <a:prstGeom prst="rect">
            <a:avLst/>
          </a:prstGeom>
          <a:noFill/>
        </p:spPr>
        <p:txBody>
          <a:bodyPr wrap="square" rtlCol="0">
            <a:spAutoFit/>
          </a:bodyPr>
          <a:lstStyle/>
          <a:p>
            <a:pPr algn="r"/>
            <a:r>
              <a:rPr lang="et-EE" sz="1200" dirty="0"/>
              <a:t>Analysing PPSM file…</a:t>
            </a:r>
          </a:p>
        </p:txBody>
      </p:sp>
      <p:sp>
        <p:nvSpPr>
          <p:cNvPr id="11" name="WarningA">
            <a:extLst>
              <a:ext uri="{FF2B5EF4-FFF2-40B4-BE49-F238E27FC236}">
                <a16:creationId xmlns:a16="http://schemas.microsoft.com/office/drawing/2014/main" id="{7AF79173-DA93-86C3-593E-98A413793269}"/>
              </a:ext>
            </a:extLst>
          </p:cNvPr>
          <p:cNvSpPr/>
          <p:nvPr/>
        </p:nvSpPr>
        <p:spPr>
          <a:xfrm>
            <a:off x="6619054" y="2464905"/>
            <a:ext cx="306366" cy="307776"/>
          </a:xfrm>
          <a:prstGeom prst="triangle">
            <a:avLst/>
          </a:prstGeom>
          <a:solidFill>
            <a:schemeClr val="accent4"/>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15" name="WarningB">
            <a:extLst>
              <a:ext uri="{FF2B5EF4-FFF2-40B4-BE49-F238E27FC236}">
                <a16:creationId xmlns:a16="http://schemas.microsoft.com/office/drawing/2014/main" id="{E9FAA02A-F582-42DD-E572-75213FAF9605}"/>
              </a:ext>
            </a:extLst>
          </p:cNvPr>
          <p:cNvSpPr txBox="1"/>
          <p:nvPr/>
        </p:nvSpPr>
        <p:spPr>
          <a:xfrm>
            <a:off x="7005201" y="2487988"/>
            <a:ext cx="274389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0" dirty="0">
                <a:ln>
                  <a:noFill/>
                </a:ln>
                <a:solidFill>
                  <a:prstClr val="white"/>
                </a:solidFill>
                <a:effectLst/>
                <a:uLnTx/>
                <a:uFillTx/>
                <a:latin typeface="Candara" panose="020E0502030303020204"/>
                <a:ea typeface="+mn-ea"/>
                <a:cs typeface="+mn-cs"/>
              </a:rPr>
              <a:t>Not migratable to this version of Sunlight OS</a:t>
            </a:r>
          </a:p>
        </p:txBody>
      </p:sp>
    </p:spTree>
    <p:extLst>
      <p:ext uri="{BB962C8B-B14F-4D97-AF65-F5344CB8AC3E}">
        <p14:creationId xmlns:p14="http://schemas.microsoft.com/office/powerpoint/2010/main" val="282973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22"/>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500"/>
                                  </p:stCondLst>
                                  <p:childTnLst>
                                    <p:set>
                                      <p:cBhvr>
                                        <p:cTn id="23"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2" grpId="0" animBg="1"/>
      <p:bldP spid="3" grpId="0" animBg="1"/>
      <p:bldP spid="4" grpId="0" animBg="1"/>
      <p:bldP spid="5" grpId="0" animBg="1"/>
      <p:bldP spid="6" grpId="0" animBg="1"/>
      <p:bldP spid="26" grpId="0"/>
      <p:bldP spid="2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Who is going to use this PC?</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Please enter usernames for everyone using this computer. You can set passwords after the setup has been completed.</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7300"/>
            <a:ext cx="1695450" cy="7937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5" name="TextBox 24">
            <a:extLst>
              <a:ext uri="{FF2B5EF4-FFF2-40B4-BE49-F238E27FC236}">
                <a16:creationId xmlns:a16="http://schemas.microsoft.com/office/drawing/2014/main" id="{5135EE56-CB15-FBF1-D902-1005A89EC3DF}"/>
              </a:ext>
            </a:extLst>
          </p:cNvPr>
          <p:cNvSpPr txBox="1"/>
          <p:nvPr/>
        </p:nvSpPr>
        <p:spPr>
          <a:xfrm>
            <a:off x="157899" y="1362069"/>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1</a:t>
            </a:r>
          </a:p>
        </p:txBody>
      </p:sp>
      <p:sp>
        <p:nvSpPr>
          <p:cNvPr id="26" name="TextBox 25">
            <a:extLst>
              <a:ext uri="{FF2B5EF4-FFF2-40B4-BE49-F238E27FC236}">
                <a16:creationId xmlns:a16="http://schemas.microsoft.com/office/drawing/2014/main" id="{BEA0DF6D-4B7A-6D90-4E00-634F3CC0DE72}"/>
              </a:ext>
            </a:extLst>
          </p:cNvPr>
          <p:cNvSpPr txBox="1"/>
          <p:nvPr/>
        </p:nvSpPr>
        <p:spPr>
          <a:xfrm>
            <a:off x="157899" y="1894806"/>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2</a:t>
            </a:r>
          </a:p>
        </p:txBody>
      </p:sp>
      <p:sp>
        <p:nvSpPr>
          <p:cNvPr id="27" name="TextBox 26">
            <a:extLst>
              <a:ext uri="{FF2B5EF4-FFF2-40B4-BE49-F238E27FC236}">
                <a16:creationId xmlns:a16="http://schemas.microsoft.com/office/drawing/2014/main" id="{E84F958E-0343-F68A-3119-F47E90244451}"/>
              </a:ext>
            </a:extLst>
          </p:cNvPr>
          <p:cNvSpPr txBox="1"/>
          <p:nvPr/>
        </p:nvSpPr>
        <p:spPr>
          <a:xfrm>
            <a:off x="157898" y="2454260"/>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3</a:t>
            </a:r>
          </a:p>
        </p:txBody>
      </p:sp>
      <p:sp>
        <p:nvSpPr>
          <p:cNvPr id="28" name="TextBox 27">
            <a:extLst>
              <a:ext uri="{FF2B5EF4-FFF2-40B4-BE49-F238E27FC236}">
                <a16:creationId xmlns:a16="http://schemas.microsoft.com/office/drawing/2014/main" id="{2AF4594F-962E-C1C9-6BD4-10EB11CA556B}"/>
              </a:ext>
            </a:extLst>
          </p:cNvPr>
          <p:cNvSpPr txBox="1"/>
          <p:nvPr/>
        </p:nvSpPr>
        <p:spPr>
          <a:xfrm>
            <a:off x="157898" y="3013344"/>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4</a:t>
            </a:r>
          </a:p>
        </p:txBody>
      </p:sp>
      <p:sp>
        <p:nvSpPr>
          <p:cNvPr id="29" name="TextBox 28">
            <a:extLst>
              <a:ext uri="{FF2B5EF4-FFF2-40B4-BE49-F238E27FC236}">
                <a16:creationId xmlns:a16="http://schemas.microsoft.com/office/drawing/2014/main" id="{5DDCE7CE-F9B6-E757-BA2A-7F3907C0D222}"/>
              </a:ext>
            </a:extLst>
          </p:cNvPr>
          <p:cNvSpPr txBox="1"/>
          <p:nvPr/>
        </p:nvSpPr>
        <p:spPr>
          <a:xfrm>
            <a:off x="157898" y="3562074"/>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5</a:t>
            </a:r>
          </a:p>
        </p:txBody>
      </p:sp>
      <p:sp>
        <p:nvSpPr>
          <p:cNvPr id="30" name="ShutdownButton">
            <a:hlinkClick r:id="rId8"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32" name="AutologinCheck">
            <a:extLst>
              <a:ext uri="{FF2B5EF4-FFF2-40B4-BE49-F238E27FC236}">
                <a16:creationId xmlns:a16="http://schemas.microsoft.com/office/drawing/2014/main" id="{48762C26-A7CF-D6B1-15AD-6BA1EB93E5A0}"/>
              </a:ext>
            </a:extLst>
          </p:cNvPr>
          <p:cNvGrpSpPr/>
          <p:nvPr/>
        </p:nvGrpSpPr>
        <p:grpSpPr>
          <a:xfrm>
            <a:off x="266131" y="4157133"/>
            <a:ext cx="3096627" cy="276999"/>
            <a:chOff x="266131" y="4157133"/>
            <a:chExt cx="3096627" cy="276999"/>
          </a:xfrm>
        </p:grpSpPr>
        <p:sp>
          <p:nvSpPr>
            <p:cNvPr id="15" name="Ristkülik 14">
              <a:hlinkClick r:id="" action="ppaction://macro?name=SetupCheckUncheckAutologin"/>
              <a:extLst>
                <a:ext uri="{FF2B5EF4-FFF2-40B4-BE49-F238E27FC236}">
                  <a16:creationId xmlns:a16="http://schemas.microsoft.com/office/drawing/2014/main" id="{CF1900EE-F1AC-5DC4-486E-69E77B59E847}"/>
                </a:ext>
              </a:extLst>
            </p:cNvPr>
            <p:cNvSpPr/>
            <p:nvPr/>
          </p:nvSpPr>
          <p:spPr>
            <a:xfrm>
              <a:off x="266131" y="4176215"/>
              <a:ext cx="238836" cy="238836"/>
            </a:xfrm>
            <a:prstGeom prst="rect">
              <a:avLst/>
            </a:prstGeom>
            <a:solidFill>
              <a:srgbClr val="350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6" name="Check">
              <a:hlinkClick r:id="" action="ppaction://macro?name=SetupCheckUncheckAutologin"/>
              <a:extLst>
                <a:ext uri="{FF2B5EF4-FFF2-40B4-BE49-F238E27FC236}">
                  <a16:creationId xmlns:a16="http://schemas.microsoft.com/office/drawing/2014/main" id="{2DF3729A-4C59-BD43-C84B-B82310F7DA79}"/>
                </a:ext>
              </a:extLst>
            </p:cNvPr>
            <p:cNvSpPr/>
            <p:nvPr/>
          </p:nvSpPr>
          <p:spPr>
            <a:xfrm>
              <a:off x="296662" y="4200612"/>
              <a:ext cx="181548" cy="191177"/>
            </a:xfrm>
            <a:prstGeom prst="rect">
              <a:avLst/>
            </a:prstGeom>
            <a:solidFill>
              <a:srgbClr val="220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7" name="TextBox 16">
              <a:hlinkClick r:id="" action="ppaction://macro?name=SetupCheckUncheckAutologin"/>
              <a:extLst>
                <a:ext uri="{FF2B5EF4-FFF2-40B4-BE49-F238E27FC236}">
                  <a16:creationId xmlns:a16="http://schemas.microsoft.com/office/drawing/2014/main" id="{7257341F-3079-223E-FC52-D18955331D9E}"/>
                </a:ext>
              </a:extLst>
            </p:cNvPr>
            <p:cNvSpPr txBox="1"/>
            <p:nvPr/>
          </p:nvSpPr>
          <p:spPr>
            <a:xfrm>
              <a:off x="546528" y="4157133"/>
              <a:ext cx="2816230" cy="276999"/>
            </a:xfrm>
            <a:prstGeom prst="rect">
              <a:avLst/>
            </a:prstGeom>
            <a:noFill/>
          </p:spPr>
          <p:txBody>
            <a:bodyPr wrap="square" rtlCol="0">
              <a:spAutoFit/>
            </a:bodyPr>
            <a:lstStyle/>
            <a:p>
              <a:r>
                <a:rPr lang="et-EE" sz="1200" dirty="0"/>
                <a:t>Automatic login</a:t>
              </a:r>
            </a:p>
          </p:txBody>
        </p:sp>
      </p:grpSp>
    </p:spTree>
    <p:controls>
      <mc:AlternateContent xmlns:mc="http://schemas.openxmlformats.org/markup-compatibility/2006">
        <mc:Choice xmlns:v="urn:schemas-microsoft-com:vml" Requires="v">
          <p:control name="TextBox1" r:id="rId1" imgW="3990960" imgH="343080"/>
        </mc:Choice>
        <mc:Fallback>
          <p:control name="TextBox1" r:id="rId1" imgW="3990960" imgH="343080">
            <p:pic>
              <p:nvPicPr>
                <p:cNvPr id="20" name="TextBox1">
                  <a:extLst>
                    <a:ext uri="{FF2B5EF4-FFF2-40B4-BE49-F238E27FC236}">
                      <a16:creationId xmlns:a16="http://schemas.microsoft.com/office/drawing/2014/main" id="{E2318D71-D201-7CC9-D2A6-44C3E0866A93}"/>
                    </a:ext>
                  </a:extLst>
                </p:cNvPr>
                <p:cNvPicPr>
                  <a:picLocks/>
                </p:cNvPicPr>
                <p:nvPr/>
              </p:nvPicPr>
              <p:blipFill>
                <a:blip r:embed="rId9"/>
                <a:stretch>
                  <a:fillRect/>
                </a:stretch>
              </p:blipFill>
              <p:spPr>
                <a:xfrm>
                  <a:off x="1223688" y="1345674"/>
                  <a:ext cx="3992562" cy="340569"/>
                </a:xfrm>
                <a:prstGeom prst="rect">
                  <a:avLst/>
                </a:prstGeom>
              </p:spPr>
            </p:pic>
          </p:control>
        </mc:Fallback>
      </mc:AlternateContent>
      <mc:AlternateContent xmlns:mc="http://schemas.openxmlformats.org/markup-compatibility/2006">
        <mc:Choice xmlns:v="urn:schemas-microsoft-com:vml" Requires="v">
          <p:control name="TextBox2" r:id="rId2" imgW="3990960" imgH="343080"/>
        </mc:Choice>
        <mc:Fallback>
          <p:control name="TextBox2" r:id="rId2" imgW="3990960" imgH="343080">
            <p:pic>
              <p:nvPicPr>
                <p:cNvPr id="21" name="TextBox2">
                  <a:extLst>
                    <a:ext uri="{FF2B5EF4-FFF2-40B4-BE49-F238E27FC236}">
                      <a16:creationId xmlns:a16="http://schemas.microsoft.com/office/drawing/2014/main" id="{9E56AD79-7F79-6830-051F-89A2E0FA3EBE}"/>
                    </a:ext>
                  </a:extLst>
                </p:cNvPr>
                <p:cNvPicPr>
                  <a:picLocks/>
                </p:cNvPicPr>
                <p:nvPr/>
              </p:nvPicPr>
              <p:blipFill>
                <a:blip r:embed="rId10"/>
                <a:stretch>
                  <a:fillRect/>
                </a:stretch>
              </p:blipFill>
              <p:spPr>
                <a:xfrm>
                  <a:off x="1223688" y="1886406"/>
                  <a:ext cx="3992562" cy="340569"/>
                </a:xfrm>
                <a:prstGeom prst="rect">
                  <a:avLst/>
                </a:prstGeom>
              </p:spPr>
            </p:pic>
          </p:control>
        </mc:Fallback>
      </mc:AlternateContent>
      <mc:AlternateContent xmlns:mc="http://schemas.openxmlformats.org/markup-compatibility/2006">
        <mc:Choice xmlns:v="urn:schemas-microsoft-com:vml" Requires="v">
          <p:control name="TextBox3" r:id="rId3" imgW="3990960" imgH="343080"/>
        </mc:Choice>
        <mc:Fallback>
          <p:control name="TextBox3" r:id="rId3" imgW="3990960" imgH="343080">
            <p:pic>
              <p:nvPicPr>
                <p:cNvPr id="22" name="TextBox3">
                  <a:extLst>
                    <a:ext uri="{FF2B5EF4-FFF2-40B4-BE49-F238E27FC236}">
                      <a16:creationId xmlns:a16="http://schemas.microsoft.com/office/drawing/2014/main" id="{0002734A-E4A1-979F-B150-6407154D902F}"/>
                    </a:ext>
                  </a:extLst>
                </p:cNvPr>
                <p:cNvPicPr>
                  <a:picLocks/>
                </p:cNvPicPr>
                <p:nvPr/>
              </p:nvPicPr>
              <p:blipFill>
                <a:blip r:embed="rId11"/>
                <a:stretch>
                  <a:fillRect/>
                </a:stretch>
              </p:blipFill>
              <p:spPr>
                <a:xfrm>
                  <a:off x="1223688" y="2437865"/>
                  <a:ext cx="3992562" cy="340569"/>
                </a:xfrm>
                <a:prstGeom prst="rect">
                  <a:avLst/>
                </a:prstGeom>
              </p:spPr>
            </p:pic>
          </p:control>
        </mc:Fallback>
      </mc:AlternateContent>
      <mc:AlternateContent xmlns:mc="http://schemas.openxmlformats.org/markup-compatibility/2006">
        <mc:Choice xmlns:v="urn:schemas-microsoft-com:vml" Requires="v">
          <p:control name="TextBox4" r:id="rId4" imgW="3990960" imgH="343080"/>
        </mc:Choice>
        <mc:Fallback>
          <p:control name="TextBox4" r:id="rId4" imgW="3990960" imgH="343080">
            <p:pic>
              <p:nvPicPr>
                <p:cNvPr id="23" name="TextBox4">
                  <a:extLst>
                    <a:ext uri="{FF2B5EF4-FFF2-40B4-BE49-F238E27FC236}">
                      <a16:creationId xmlns:a16="http://schemas.microsoft.com/office/drawing/2014/main" id="{BB9141F5-944B-02CB-B8F2-2858B5775A9C}"/>
                    </a:ext>
                  </a:extLst>
                </p:cNvPr>
                <p:cNvPicPr>
                  <a:picLocks/>
                </p:cNvPicPr>
                <p:nvPr/>
              </p:nvPicPr>
              <p:blipFill>
                <a:blip r:embed="rId12"/>
                <a:stretch>
                  <a:fillRect/>
                </a:stretch>
              </p:blipFill>
              <p:spPr>
                <a:xfrm>
                  <a:off x="1223688" y="2994564"/>
                  <a:ext cx="3992562" cy="340569"/>
                </a:xfrm>
                <a:prstGeom prst="rect">
                  <a:avLst/>
                </a:prstGeom>
              </p:spPr>
            </p:pic>
          </p:control>
        </mc:Fallback>
      </mc:AlternateContent>
      <mc:AlternateContent xmlns:mc="http://schemas.openxmlformats.org/markup-compatibility/2006">
        <mc:Choice xmlns:v="urn:schemas-microsoft-com:vml" Requires="v">
          <p:control name="TextBox5" r:id="rId5" imgW="3990960" imgH="343080"/>
        </mc:Choice>
        <mc:Fallback>
          <p:control name="TextBox5" r:id="rId5" imgW="3990960" imgH="343080">
            <p:pic>
              <p:nvPicPr>
                <p:cNvPr id="24" name="TextBox5">
                  <a:extLst>
                    <a:ext uri="{FF2B5EF4-FFF2-40B4-BE49-F238E27FC236}">
                      <a16:creationId xmlns:a16="http://schemas.microsoft.com/office/drawing/2014/main" id="{1DF2FBE3-1D8F-DEDC-7858-E19BB9E9A1C4}"/>
                    </a:ext>
                  </a:extLst>
                </p:cNvPr>
                <p:cNvPicPr>
                  <a:picLocks/>
                </p:cNvPicPr>
                <p:nvPr/>
              </p:nvPicPr>
              <p:blipFill>
                <a:blip r:embed="rId13"/>
                <a:stretch>
                  <a:fillRect/>
                </a:stretch>
              </p:blipFill>
              <p:spPr>
                <a:xfrm>
                  <a:off x="1223688" y="3547216"/>
                  <a:ext cx="3992562" cy="340569"/>
                </a:xfrm>
                <a:prstGeom prst="rect">
                  <a:avLst/>
                </a:prstGeom>
              </p:spPr>
            </p:pic>
          </p:control>
        </mc:Fallback>
      </mc:AlternateContent>
    </p:controls>
    <p:extLst>
      <p:ext uri="{BB962C8B-B14F-4D97-AF65-F5344CB8AC3E}">
        <p14:creationId xmlns:p14="http://schemas.microsoft.com/office/powerpoint/2010/main" val="970218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Personalize</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Choose your preferred color scheme</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1" y="6337300"/>
            <a:ext cx="2608729" cy="8228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0" name="ShutdownButton">
            <a:hlinkClick r:id="rId3"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35" name="RadioGroup1">
            <a:extLst>
              <a:ext uri="{FF2B5EF4-FFF2-40B4-BE49-F238E27FC236}">
                <a16:creationId xmlns:a16="http://schemas.microsoft.com/office/drawing/2014/main" id="{FD94EC8A-2B2E-D6D0-2F10-2E3F5BFD9BDF}"/>
              </a:ext>
            </a:extLst>
          </p:cNvPr>
          <p:cNvGrpSpPr/>
          <p:nvPr/>
        </p:nvGrpSpPr>
        <p:grpSpPr>
          <a:xfrm>
            <a:off x="308781" y="1359520"/>
            <a:ext cx="4545841" cy="360344"/>
            <a:chOff x="-331964" y="1480594"/>
            <a:chExt cx="4545841" cy="360344"/>
          </a:xfrm>
        </p:grpSpPr>
        <p:sp>
          <p:nvSpPr>
            <p:cNvPr id="31" name="Blue/1">
              <a:hlinkClick r:id="" action="ppaction://macro?name=SetupRadioCheck"/>
              <a:extLst>
                <a:ext uri="{FF2B5EF4-FFF2-40B4-BE49-F238E27FC236}">
                  <a16:creationId xmlns:a16="http://schemas.microsoft.com/office/drawing/2014/main" id="{E6236CAB-EACD-B0F9-5677-361881537E9F}"/>
                </a:ext>
              </a:extLst>
            </p:cNvPr>
            <p:cNvSpPr/>
            <p:nvPr/>
          </p:nvSpPr>
          <p:spPr>
            <a:xfrm>
              <a:off x="145888" y="1480920"/>
              <a:ext cx="360000" cy="360000"/>
            </a:xfrm>
            <a:prstGeom prst="rect">
              <a:avLst/>
            </a:prstGeom>
            <a:solidFill>
              <a:srgbClr val="4469C4">
                <a:alpha val="74118"/>
              </a:srgb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3" name="Orange/1">
              <a:hlinkClick r:id="" action="ppaction://macro?name=SetupRadioCheck"/>
              <a:extLst>
                <a:ext uri="{FF2B5EF4-FFF2-40B4-BE49-F238E27FC236}">
                  <a16:creationId xmlns:a16="http://schemas.microsoft.com/office/drawing/2014/main" id="{AD774475-1EBF-1328-C6AD-1D32E1A965E5}"/>
                </a:ext>
              </a:extLst>
            </p:cNvPr>
            <p:cNvSpPr/>
            <p:nvPr/>
          </p:nvSpPr>
          <p:spPr>
            <a:xfrm>
              <a:off x="638254" y="1480920"/>
              <a:ext cx="360000" cy="360000"/>
            </a:xfrm>
            <a:prstGeom prst="rect">
              <a:avLst/>
            </a:prstGeom>
            <a:solidFill>
              <a:srgbClr val="F65E00">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4" name="Purple/1">
              <a:hlinkClick r:id="" action="ppaction://macro?name=SetupRadioCheck"/>
              <a:extLst>
                <a:ext uri="{FF2B5EF4-FFF2-40B4-BE49-F238E27FC236}">
                  <a16:creationId xmlns:a16="http://schemas.microsoft.com/office/drawing/2014/main" id="{C086DDA5-972A-4254-BAB7-8F63FA092182}"/>
                </a:ext>
              </a:extLst>
            </p:cNvPr>
            <p:cNvSpPr/>
            <p:nvPr/>
          </p:nvSpPr>
          <p:spPr>
            <a:xfrm>
              <a:off x="1118451" y="1480920"/>
              <a:ext cx="360000" cy="360000"/>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6" name="Aqua/1">
              <a:hlinkClick r:id="" action="ppaction://macro?name=SetupRadioCheck"/>
              <a:extLst>
                <a:ext uri="{FF2B5EF4-FFF2-40B4-BE49-F238E27FC236}">
                  <a16:creationId xmlns:a16="http://schemas.microsoft.com/office/drawing/2014/main" id="{0676963A-EC30-66DE-131A-CBFFE8C5958C}"/>
                </a:ext>
              </a:extLst>
            </p:cNvPr>
            <p:cNvSpPr/>
            <p:nvPr/>
          </p:nvSpPr>
          <p:spPr>
            <a:xfrm>
              <a:off x="-331964" y="1480920"/>
              <a:ext cx="360000" cy="360000"/>
            </a:xfrm>
            <a:prstGeom prst="rect">
              <a:avLst/>
            </a:prstGeom>
            <a:solidFill>
              <a:srgbClr val="0BB1C7">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5" name="Red/1">
              <a:hlinkClick r:id="" action="ppaction://macro?name=SetupRadioCheck"/>
              <a:extLst>
                <a:ext uri="{FF2B5EF4-FFF2-40B4-BE49-F238E27FC236}">
                  <a16:creationId xmlns:a16="http://schemas.microsoft.com/office/drawing/2014/main" id="{264ECF92-A877-9A16-F570-7B2C54236E67}"/>
                </a:ext>
              </a:extLst>
            </p:cNvPr>
            <p:cNvSpPr/>
            <p:nvPr/>
          </p:nvSpPr>
          <p:spPr>
            <a:xfrm>
              <a:off x="1590645" y="1480938"/>
              <a:ext cx="360000" cy="360000"/>
            </a:xfrm>
            <a:prstGeom prst="rect">
              <a:avLst/>
            </a:prstGeom>
            <a:solidFill>
              <a:srgbClr val="761414">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6" name="Yellow/1">
              <a:hlinkClick r:id="" action="ppaction://macro?name=SetupRadioCheck"/>
              <a:extLst>
                <a:ext uri="{FF2B5EF4-FFF2-40B4-BE49-F238E27FC236}">
                  <a16:creationId xmlns:a16="http://schemas.microsoft.com/office/drawing/2014/main" id="{64E92AA8-8006-59AD-5EB2-72CAA78F3D49}"/>
                </a:ext>
              </a:extLst>
            </p:cNvPr>
            <p:cNvSpPr/>
            <p:nvPr/>
          </p:nvSpPr>
          <p:spPr>
            <a:xfrm>
              <a:off x="2055422" y="1480594"/>
              <a:ext cx="360000" cy="360000"/>
            </a:xfrm>
            <a:prstGeom prst="rect">
              <a:avLst/>
            </a:prstGeom>
            <a:solidFill>
              <a:srgbClr val="FFDB01">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7" name="Lime/1">
              <a:hlinkClick r:id="" action="ppaction://macro?name=SetupRadioCheck"/>
              <a:extLst>
                <a:ext uri="{FF2B5EF4-FFF2-40B4-BE49-F238E27FC236}">
                  <a16:creationId xmlns:a16="http://schemas.microsoft.com/office/drawing/2014/main" id="{7BBB5BF7-0F0F-7D52-2F17-AFA084EBE271}"/>
                </a:ext>
              </a:extLst>
            </p:cNvPr>
            <p:cNvSpPr/>
            <p:nvPr/>
          </p:nvSpPr>
          <p:spPr>
            <a:xfrm>
              <a:off x="2516960" y="1480920"/>
              <a:ext cx="360000" cy="360000"/>
            </a:xfrm>
            <a:prstGeom prst="rect">
              <a:avLst/>
            </a:prstGeom>
            <a:solidFill>
              <a:srgbClr val="9EFF01">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0" name="Green/1">
              <a:hlinkClick r:id="" action="ppaction://macro?name=SetupRadioCheck"/>
              <a:extLst>
                <a:ext uri="{FF2B5EF4-FFF2-40B4-BE49-F238E27FC236}">
                  <a16:creationId xmlns:a16="http://schemas.microsoft.com/office/drawing/2014/main" id="{E5E5849A-2FE7-7F65-CC81-621F19930255}"/>
                </a:ext>
              </a:extLst>
            </p:cNvPr>
            <p:cNvSpPr/>
            <p:nvPr/>
          </p:nvSpPr>
          <p:spPr>
            <a:xfrm>
              <a:off x="2964790" y="1480920"/>
              <a:ext cx="360000" cy="360000"/>
            </a:xfrm>
            <a:prstGeom prst="rect">
              <a:avLst/>
            </a:prstGeom>
            <a:solidFill>
              <a:srgbClr val="19D600">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1" name="Black/1">
              <a:hlinkClick r:id="" action="ppaction://macro?name=SetupRadioCheck"/>
              <a:extLst>
                <a:ext uri="{FF2B5EF4-FFF2-40B4-BE49-F238E27FC236}">
                  <a16:creationId xmlns:a16="http://schemas.microsoft.com/office/drawing/2014/main" id="{88BB13ED-FC82-DB13-EDFC-7FEE8CA5ECA9}"/>
                </a:ext>
              </a:extLst>
            </p:cNvPr>
            <p:cNvSpPr/>
            <p:nvPr/>
          </p:nvSpPr>
          <p:spPr>
            <a:xfrm>
              <a:off x="3412854" y="1480920"/>
              <a:ext cx="360000" cy="360000"/>
            </a:xfrm>
            <a:prstGeom prst="rect">
              <a:avLst/>
            </a:prstGeom>
            <a:solidFill>
              <a:srgbClr val="262626">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2" name="Gray/1">
              <a:hlinkClick r:id="" action="ppaction://macro?name=SetupRadioCheck"/>
              <a:extLst>
                <a:ext uri="{FF2B5EF4-FFF2-40B4-BE49-F238E27FC236}">
                  <a16:creationId xmlns:a16="http://schemas.microsoft.com/office/drawing/2014/main" id="{C09103EB-5D54-E04B-A557-37BF9E53770B}"/>
                </a:ext>
              </a:extLst>
            </p:cNvPr>
            <p:cNvSpPr/>
            <p:nvPr/>
          </p:nvSpPr>
          <p:spPr>
            <a:xfrm>
              <a:off x="3853877" y="1480938"/>
              <a:ext cx="360000" cy="360000"/>
            </a:xfrm>
            <a:prstGeom prst="rect">
              <a:avLst/>
            </a:prstGeom>
            <a:solidFill>
              <a:srgbClr val="909090">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grpSp>
      <p:grpSp>
        <p:nvGrpSpPr>
          <p:cNvPr id="37" name="AppMessage">
            <a:extLst>
              <a:ext uri="{FF2B5EF4-FFF2-40B4-BE49-F238E27FC236}">
                <a16:creationId xmlns:a16="http://schemas.microsoft.com/office/drawing/2014/main" id="{DEC8178F-93BF-408D-6139-A2674D9694CE}"/>
              </a:ext>
            </a:extLst>
          </p:cNvPr>
          <p:cNvGrpSpPr/>
          <p:nvPr/>
        </p:nvGrpSpPr>
        <p:grpSpPr>
          <a:xfrm>
            <a:off x="3892551" y="2223846"/>
            <a:ext cx="4406899" cy="2410309"/>
            <a:chOff x="3961402" y="2400248"/>
            <a:chExt cx="4406899" cy="2410309"/>
          </a:xfrm>
        </p:grpSpPr>
        <p:sp>
          <p:nvSpPr>
            <p:cNvPr id="38" name="WindowFrameAppMessage_">
              <a:extLst>
                <a:ext uri="{FF2B5EF4-FFF2-40B4-BE49-F238E27FC236}">
                  <a16:creationId xmlns:a16="http://schemas.microsoft.com/office/drawing/2014/main" id="{1D37EF73-5AAC-4810-53C4-137CCB02D166}"/>
                </a:ext>
              </a:extLst>
            </p:cNvPr>
            <p:cNvSpPr/>
            <p:nvPr/>
          </p:nvSpPr>
          <p:spPr>
            <a:xfrm>
              <a:off x="3961402" y="2400248"/>
              <a:ext cx="4406899" cy="2410309"/>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9" name="WindowAppMessage_">
              <a:extLst>
                <a:ext uri="{FF2B5EF4-FFF2-40B4-BE49-F238E27FC236}">
                  <a16:creationId xmlns:a16="http://schemas.microsoft.com/office/drawing/2014/main" id="{F3EA0120-8C4D-6B3B-CA4D-D40C6E9A5F31}"/>
                </a:ext>
              </a:extLst>
            </p:cNvPr>
            <p:cNvSpPr/>
            <p:nvPr/>
          </p:nvSpPr>
          <p:spPr>
            <a:xfrm>
              <a:off x="4048297" y="2691826"/>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This is an example of what this color scheme looks like</a:t>
              </a:r>
            </a:p>
          </p:txBody>
        </p:sp>
        <p:sp>
          <p:nvSpPr>
            <p:cNvPr id="40" name="WindowTitleAppMessage_">
              <a:extLst>
                <a:ext uri="{FF2B5EF4-FFF2-40B4-BE49-F238E27FC236}">
                  <a16:creationId xmlns:a16="http://schemas.microsoft.com/office/drawing/2014/main" id="{5CB04E2A-1173-21A4-D3CA-614D4F7B5D2C}"/>
                </a:ext>
              </a:extLst>
            </p:cNvPr>
            <p:cNvSpPr txBox="1"/>
            <p:nvPr/>
          </p:nvSpPr>
          <p:spPr>
            <a:xfrm>
              <a:off x="4048297" y="2400746"/>
              <a:ext cx="3617464" cy="276999"/>
            </a:xfrm>
            <a:prstGeom prst="rect">
              <a:avLst/>
            </a:prstGeom>
            <a:noFill/>
          </p:spPr>
          <p:txBody>
            <a:bodyPr wrap="square" rtlCol="0">
              <a:spAutoFit/>
            </a:bodyPr>
            <a:lstStyle/>
            <a:p>
              <a:r>
                <a:rPr lang="et-EE" sz="1200" dirty="0">
                  <a:solidFill>
                    <a:prstClr val="white"/>
                  </a:solidFill>
                  <a:latin typeface="+mj-lt"/>
                </a:rPr>
                <a:t>Theme example</a:t>
              </a:r>
            </a:p>
          </p:txBody>
        </p:sp>
        <p:sp>
          <p:nvSpPr>
            <p:cNvPr id="41" name="CloseAppMessage_">
              <a:extLst>
                <a:ext uri="{FF2B5EF4-FFF2-40B4-BE49-F238E27FC236}">
                  <a16:creationId xmlns:a16="http://schemas.microsoft.com/office/drawing/2014/main" id="{B2453F4B-22C4-AF80-88FC-0BD3F1503CC9}"/>
                </a:ext>
              </a:extLst>
            </p:cNvPr>
            <p:cNvSpPr/>
            <p:nvPr/>
          </p:nvSpPr>
          <p:spPr>
            <a:xfrm>
              <a:off x="7682251" y="2400896"/>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2" name="Shape6AppMessage_">
              <a:extLst>
                <a:ext uri="{FF2B5EF4-FFF2-40B4-BE49-F238E27FC236}">
                  <a16:creationId xmlns:a16="http://schemas.microsoft.com/office/drawing/2014/main" id="{4F89460E-67C5-C1E5-BE83-FAE8742131DE}"/>
                </a:ext>
              </a:extLst>
            </p:cNvPr>
            <p:cNvSpPr/>
            <p:nvPr/>
          </p:nvSpPr>
          <p:spPr>
            <a:xfrm>
              <a:off x="5660108" y="4225352"/>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45" name="InfoAppMessage_">
              <a:extLst>
                <a:ext uri="{FF2B5EF4-FFF2-40B4-BE49-F238E27FC236}">
                  <a16:creationId xmlns:a16="http://schemas.microsoft.com/office/drawing/2014/main" id="{3F16068E-F0AC-8466-D95D-F35BA121753D}"/>
                </a:ext>
              </a:extLst>
            </p:cNvPr>
            <p:cNvSpPr/>
            <p:nvPr/>
          </p:nvSpPr>
          <p:spPr>
            <a:xfrm>
              <a:off x="5860484" y="2905031"/>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sp>
        <p:nvSpPr>
          <p:cNvPr id="47" name="UsrNextButton">
            <a:hlinkClick r:id="" action="ppaction://hlinkshowjump?jump=previousslide"/>
            <a:extLst>
              <a:ext uri="{FF2B5EF4-FFF2-40B4-BE49-F238E27FC236}">
                <a16:creationId xmlns:a16="http://schemas.microsoft.com/office/drawing/2014/main" id="{B5B0A58A-0EC3-BD8B-4E9C-CF8A5DFF2C26}"/>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1511536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Ready to install</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We are ready to start the installation. Make sure that the following info is correct and press Next to start the installation process.</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0" name="ShutdownButton">
            <a:hlinkClick r:id="rId3"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1" name="UsrNextButton">
            <a:hlinkClick r:id="" action="ppaction://hlinkshowjump?jump=previousslide"/>
            <a:extLst>
              <a:ext uri="{FF2B5EF4-FFF2-40B4-BE49-F238E27FC236}">
                <a16:creationId xmlns:a16="http://schemas.microsoft.com/office/drawing/2014/main" id="{F82B8075-967C-0E6E-4CEA-8D1220993474}"/>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3" name="ReviewSetup">
            <a:extLst>
              <a:ext uri="{FF2B5EF4-FFF2-40B4-BE49-F238E27FC236}">
                <a16:creationId xmlns:a16="http://schemas.microsoft.com/office/drawing/2014/main" id="{CCDD8951-FF66-F589-AE6A-B2F429AE20A9}"/>
              </a:ext>
            </a:extLst>
          </p:cNvPr>
          <p:cNvSpPr txBox="1"/>
          <p:nvPr/>
        </p:nvSpPr>
        <p:spPr>
          <a:xfrm>
            <a:off x="504967" y="1325805"/>
            <a:ext cx="6032311" cy="2677656"/>
          </a:xfrm>
          <a:prstGeom prst="rect">
            <a:avLst/>
          </a:prstGeom>
          <a:noFill/>
        </p:spPr>
        <p:txBody>
          <a:bodyPr wrap="square" rtlCol="0">
            <a:spAutoFit/>
          </a:bodyPr>
          <a:lstStyle/>
          <a:p>
            <a:r>
              <a:rPr lang="en-US" sz="1400"/>
              <a:t>Data import:</a:t>
            </a:r>
          </a:p>
          <a:p>
            <a:r>
              <a:rPr lang="en-US" sz="1400"/>
              <a:t>N/A</a:t>
            </a:r>
          </a:p>
          <a:p>
            <a:endParaRPr lang="en-US" sz="1400"/>
          </a:p>
          <a:p>
            <a:r>
              <a:rPr lang="en-US" sz="1400"/>
              <a:t>User accounts:</a:t>
            </a:r>
          </a:p>
          <a:p>
            <a:r>
              <a:rPr lang="en-US" sz="1400"/>
              <a:t>Admin</a:t>
            </a:r>
          </a:p>
          <a:p>
            <a:r>
              <a:rPr lang="en-US" sz="1400"/>
              <a:t>markus</a:t>
            </a:r>
          </a:p>
          <a:p>
            <a:r>
              <a:rPr lang="en-US" sz="1400"/>
              <a:t>Tegelane</a:t>
            </a:r>
          </a:p>
          <a:p>
            <a:r>
              <a:rPr lang="en-US" sz="1400"/>
              <a:t>jeff</a:t>
            </a:r>
          </a:p>
          <a:p>
            <a:r>
              <a:rPr lang="en-US" sz="1400"/>
              <a:t>user</a:t>
            </a:r>
          </a:p>
          <a:p>
            <a:endParaRPr lang="en-US" sz="1400"/>
          </a:p>
          <a:p>
            <a:r>
              <a:rPr lang="en-US" sz="1400"/>
              <a:t>Color scheme:</a:t>
            </a:r>
          </a:p>
          <a:p>
            <a:r>
              <a:rPr lang="en-US" sz="1400"/>
              <a:t>Blue</a:t>
            </a:r>
            <a:endParaRPr lang="et-EE" sz="1400" dirty="0"/>
          </a:p>
        </p:txBody>
      </p:sp>
    </p:spTree>
    <p:extLst>
      <p:ext uri="{BB962C8B-B14F-4D97-AF65-F5344CB8AC3E}">
        <p14:creationId xmlns:p14="http://schemas.microsoft.com/office/powerpoint/2010/main" val="188826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al 14">
            <a:extLst>
              <a:ext uri="{FF2B5EF4-FFF2-40B4-BE49-F238E27FC236}">
                <a16:creationId xmlns:a16="http://schemas.microsoft.com/office/drawing/2014/main" id="{2F1671C2-7FF9-F8BE-FEAB-135FA983B867}"/>
              </a:ext>
            </a:extLst>
          </p:cNvPr>
          <p:cNvSpPr/>
          <p:nvPr/>
        </p:nvSpPr>
        <p:spPr>
          <a:xfrm>
            <a:off x="-1598666" y="716404"/>
            <a:ext cx="3197332" cy="3197332"/>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6" name="Ovaal 15">
            <a:extLst>
              <a:ext uri="{FF2B5EF4-FFF2-40B4-BE49-F238E27FC236}">
                <a16:creationId xmlns:a16="http://schemas.microsoft.com/office/drawing/2014/main" id="{C6D70636-E917-7839-2B83-D4333EC345A8}"/>
              </a:ext>
            </a:extLst>
          </p:cNvPr>
          <p:cNvSpPr/>
          <p:nvPr/>
        </p:nvSpPr>
        <p:spPr>
          <a:xfrm>
            <a:off x="7021375" y="3802415"/>
            <a:ext cx="3197332" cy="3197332"/>
          </a:xfrm>
          <a:prstGeom prst="ellipse">
            <a:avLst/>
          </a:prstGeom>
          <a:gradFill flip="none" rotWithShape="1">
            <a:gsLst>
              <a:gs pos="0">
                <a:srgbClr val="00B0F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7" name="Ovaal 16">
            <a:extLst>
              <a:ext uri="{FF2B5EF4-FFF2-40B4-BE49-F238E27FC236}">
                <a16:creationId xmlns:a16="http://schemas.microsoft.com/office/drawing/2014/main" id="{A35722BB-6A8D-BF68-4898-27C88BD45D5E}"/>
              </a:ext>
            </a:extLst>
          </p:cNvPr>
          <p:cNvSpPr/>
          <p:nvPr/>
        </p:nvSpPr>
        <p:spPr>
          <a:xfrm>
            <a:off x="3465874" y="-925012"/>
            <a:ext cx="3197332" cy="3197332"/>
          </a:xfrm>
          <a:prstGeom prst="ellipse">
            <a:avLst/>
          </a:prstGeom>
          <a:gradFill flip="none" rotWithShape="1">
            <a:gsLst>
              <a:gs pos="0">
                <a:srgbClr val="FFF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8EC0BB5C-9395-8902-CEF9-CF26BE291CAE}"/>
              </a:ext>
            </a:extLst>
          </p:cNvPr>
          <p:cNvSpPr/>
          <p:nvPr/>
        </p:nvSpPr>
        <p:spPr>
          <a:xfrm>
            <a:off x="1998567" y="3845789"/>
            <a:ext cx="3197332" cy="3197332"/>
          </a:xfrm>
          <a:prstGeom prst="ellipse">
            <a:avLst/>
          </a:prstGeom>
          <a:gradFill flip="none" rotWithShape="1">
            <a:gsLst>
              <a:gs pos="0">
                <a:srgbClr val="00B05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0630C729-7B18-9AD6-7E80-D7BF41DE9A86}"/>
              </a:ext>
            </a:extLst>
          </p:cNvPr>
          <p:cNvSpPr/>
          <p:nvPr/>
        </p:nvSpPr>
        <p:spPr>
          <a:xfrm>
            <a:off x="9614476" y="-296627"/>
            <a:ext cx="3197332" cy="3197332"/>
          </a:xfrm>
          <a:prstGeom prst="ellipse">
            <a:avLst/>
          </a:prstGeom>
          <a:gradFill flip="none" rotWithShape="1">
            <a:gsLst>
              <a:gs pos="0">
                <a:srgbClr val="FF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Installing…</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Do not close the presentation during this process! Cancelling the process may cause data corruption.</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2" name="Ristkülik 21">
            <a:extLst>
              <a:ext uri="{FF2B5EF4-FFF2-40B4-BE49-F238E27FC236}">
                <a16:creationId xmlns:a16="http://schemas.microsoft.com/office/drawing/2014/main" id="{E382E059-915B-C0BD-1779-B46DC14D3E9F}"/>
              </a:ext>
            </a:extLst>
          </p:cNvPr>
          <p:cNvSpPr/>
          <p:nvPr/>
        </p:nvSpPr>
        <p:spPr>
          <a:xfrm>
            <a:off x="3344143" y="6331777"/>
            <a:ext cx="8847857" cy="84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pic>
        <p:nvPicPr>
          <p:cNvPr id="2" name="Ravines - ELPHNT">
            <a:hlinkClick r:id="" action="ppaction://media"/>
            <a:extLst>
              <a:ext uri="{FF2B5EF4-FFF2-40B4-BE49-F238E27FC236}">
                <a16:creationId xmlns:a16="http://schemas.microsoft.com/office/drawing/2014/main" id="{E31FF3A0-BBC2-950A-FD6B-44BBA9D4A5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2350" y="7050088"/>
            <a:ext cx="609600" cy="609600"/>
          </a:xfrm>
          <a:prstGeom prst="rect">
            <a:avLst/>
          </a:prstGeom>
        </p:spPr>
      </p:pic>
      <p:sp>
        <p:nvSpPr>
          <p:cNvPr id="3" name="Stage" hidden="1">
            <a:extLst>
              <a:ext uri="{FF2B5EF4-FFF2-40B4-BE49-F238E27FC236}">
                <a16:creationId xmlns:a16="http://schemas.microsoft.com/office/drawing/2014/main" id="{AC3EF725-2677-94EC-95F4-747A6C3696D7}"/>
              </a:ext>
            </a:extLst>
          </p:cNvPr>
          <p:cNvSpPr txBox="1"/>
          <p:nvPr/>
        </p:nvSpPr>
        <p:spPr>
          <a:xfrm>
            <a:off x="-29644" y="6873353"/>
            <a:ext cx="303544" cy="369332"/>
          </a:xfrm>
          <a:prstGeom prst="rect">
            <a:avLst/>
          </a:prstGeom>
          <a:noFill/>
        </p:spPr>
        <p:txBody>
          <a:bodyPr wrap="square" rtlCol="0">
            <a:spAutoFit/>
          </a:bodyPr>
          <a:lstStyle/>
          <a:p>
            <a:r>
              <a:rPr lang="et-EE"/>
              <a:t>0</a:t>
            </a:r>
            <a:endParaRPr lang="et-EE" dirty="0"/>
          </a:p>
        </p:txBody>
      </p:sp>
      <p:grpSp>
        <p:nvGrpSpPr>
          <p:cNvPr id="23" name="TopicPresentator">
            <a:extLst>
              <a:ext uri="{FF2B5EF4-FFF2-40B4-BE49-F238E27FC236}">
                <a16:creationId xmlns:a16="http://schemas.microsoft.com/office/drawing/2014/main" id="{5F0B9D14-36A6-7912-E5DC-3C35F9F932C7}"/>
              </a:ext>
            </a:extLst>
          </p:cNvPr>
          <p:cNvGrpSpPr/>
          <p:nvPr/>
        </p:nvGrpSpPr>
        <p:grpSpPr>
          <a:xfrm>
            <a:off x="576616" y="1934168"/>
            <a:ext cx="11111801" cy="3097260"/>
            <a:chOff x="576616" y="1934168"/>
            <a:chExt cx="11111801" cy="3097260"/>
          </a:xfrm>
        </p:grpSpPr>
        <p:pic>
          <p:nvPicPr>
            <p:cNvPr id="5" name="Picture 4">
              <a:extLst>
                <a:ext uri="{FF2B5EF4-FFF2-40B4-BE49-F238E27FC236}">
                  <a16:creationId xmlns:a16="http://schemas.microsoft.com/office/drawing/2014/main" id="{2F78E7F3-E28F-F466-3F39-1260166561A3}"/>
                </a:ext>
              </a:extLst>
            </p:cNvPr>
            <p:cNvPicPr>
              <a:picLocks noChangeAspect="1"/>
            </p:cNvPicPr>
            <p:nvPr/>
          </p:nvPicPr>
          <p:blipFill>
            <a:blip r:embed="rId6"/>
            <a:stretch>
              <a:fillRect/>
            </a:stretch>
          </p:blipFill>
          <p:spPr>
            <a:xfrm>
              <a:off x="576616" y="1934168"/>
              <a:ext cx="5645426" cy="3097260"/>
            </a:xfrm>
            <a:prstGeom prst="rect">
              <a:avLst/>
            </a:prstGeom>
          </p:spPr>
        </p:pic>
        <p:sp>
          <p:nvSpPr>
            <p:cNvPr id="11" name="TextBox 10">
              <a:extLst>
                <a:ext uri="{FF2B5EF4-FFF2-40B4-BE49-F238E27FC236}">
                  <a16:creationId xmlns:a16="http://schemas.microsoft.com/office/drawing/2014/main" id="{E897BF5C-814B-A0AA-5D2F-26DAA6AE08C6}"/>
                </a:ext>
              </a:extLst>
            </p:cNvPr>
            <p:cNvSpPr txBox="1"/>
            <p:nvPr/>
          </p:nvSpPr>
          <p:spPr>
            <a:xfrm>
              <a:off x="6520070" y="2397005"/>
              <a:ext cx="5168347" cy="1892826"/>
            </a:xfrm>
            <a:prstGeom prst="rect">
              <a:avLst/>
            </a:prstGeom>
            <a:noFill/>
          </p:spPr>
          <p:txBody>
            <a:bodyPr wrap="square" rtlCol="0">
              <a:spAutoFit/>
            </a:bodyPr>
            <a:lstStyle/>
            <a:p>
              <a:r>
                <a:rPr lang="et-EE" dirty="0"/>
                <a:t>Presentator 3.0</a:t>
              </a:r>
            </a:p>
            <a:p>
              <a:endParaRPr lang="et-EE" sz="1100" dirty="0"/>
            </a:p>
            <a:p>
              <a:pPr marL="171450" indent="-171450">
                <a:buFont typeface="Arial" panose="020B0604020202020204" pitchFamily="34" charset="0"/>
                <a:buChar char="•"/>
              </a:pPr>
              <a:r>
                <a:rPr lang="et-EE" sz="1100" dirty="0"/>
                <a:t>The next generation of Presentator now allows you to place a total of 20 unique shapes. Each shape can have text, colors and even an image fill!</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Each presentation can have as many slides as you like</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Rotate, move and resize shapes</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Using many shapes, you can create unique designs for your slideshow</a:t>
              </a:r>
            </a:p>
          </p:txBody>
        </p:sp>
      </p:grpSp>
      <p:grpSp>
        <p:nvGrpSpPr>
          <p:cNvPr id="27" name="TopicShapeFS">
            <a:extLst>
              <a:ext uri="{FF2B5EF4-FFF2-40B4-BE49-F238E27FC236}">
                <a16:creationId xmlns:a16="http://schemas.microsoft.com/office/drawing/2014/main" id="{12F9E2A7-61F1-EB1F-C530-B652CA39CF4F}"/>
              </a:ext>
            </a:extLst>
          </p:cNvPr>
          <p:cNvGrpSpPr/>
          <p:nvPr/>
        </p:nvGrpSpPr>
        <p:grpSpPr>
          <a:xfrm>
            <a:off x="671147" y="1899582"/>
            <a:ext cx="11017270" cy="3097260"/>
            <a:chOff x="671147" y="1899582"/>
            <a:chExt cx="11017270" cy="3097260"/>
          </a:xfrm>
        </p:grpSpPr>
        <p:pic>
          <p:nvPicPr>
            <p:cNvPr id="25" name="Picture 24">
              <a:extLst>
                <a:ext uri="{FF2B5EF4-FFF2-40B4-BE49-F238E27FC236}">
                  <a16:creationId xmlns:a16="http://schemas.microsoft.com/office/drawing/2014/main" id="{5CE4084E-5FD1-20FF-99AD-1C93204BBEC0}"/>
                </a:ext>
              </a:extLst>
            </p:cNvPr>
            <p:cNvPicPr>
              <a:picLocks noChangeAspect="1"/>
            </p:cNvPicPr>
            <p:nvPr/>
          </p:nvPicPr>
          <p:blipFill>
            <a:blip r:embed="rId7"/>
            <a:stretch>
              <a:fillRect/>
            </a:stretch>
          </p:blipFill>
          <p:spPr>
            <a:xfrm>
              <a:off x="671147" y="1899582"/>
              <a:ext cx="5507914" cy="3097260"/>
            </a:xfrm>
            <a:prstGeom prst="rect">
              <a:avLst/>
            </a:prstGeom>
          </p:spPr>
        </p:pic>
        <p:sp>
          <p:nvSpPr>
            <p:cNvPr id="26" name="TextBox 25">
              <a:extLst>
                <a:ext uri="{FF2B5EF4-FFF2-40B4-BE49-F238E27FC236}">
                  <a16:creationId xmlns:a16="http://schemas.microsoft.com/office/drawing/2014/main" id="{81A2105B-45E0-DD7B-65B6-E24BC764DF6F}"/>
                </a:ext>
              </a:extLst>
            </p:cNvPr>
            <p:cNvSpPr txBox="1"/>
            <p:nvPr/>
          </p:nvSpPr>
          <p:spPr>
            <a:xfrm>
              <a:off x="6520070" y="2313310"/>
              <a:ext cx="5168347" cy="2231380"/>
            </a:xfrm>
            <a:prstGeom prst="rect">
              <a:avLst/>
            </a:prstGeom>
            <a:noFill/>
          </p:spPr>
          <p:txBody>
            <a:bodyPr wrap="square" rtlCol="0">
              <a:spAutoFit/>
            </a:bodyPr>
            <a:lstStyle/>
            <a:p>
              <a:r>
                <a:rPr lang="et-EE" dirty="0"/>
                <a:t>ShapeFS filesystem</a:t>
              </a:r>
            </a:p>
            <a:p>
              <a:endParaRPr lang="et-EE" sz="1100" dirty="0"/>
            </a:p>
            <a:p>
              <a:pPr marL="171450" indent="-171450">
                <a:buFont typeface="Arial" panose="020B0604020202020204" pitchFamily="34" charset="0"/>
                <a:buChar char="•"/>
              </a:pPr>
              <a:r>
                <a:rPr lang="et-EE" sz="1100" dirty="0"/>
                <a:t>Sunlight OS features the ability to store files inside the presentation with an actual filesystem tree structure, just like a real operating system!</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Based entirely on PowerPoint shapes</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Copy supported files from host C: drive inside the presentation</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Copy, Paste, Rename and Delete files</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Access control</a:t>
              </a:r>
            </a:p>
          </p:txBody>
        </p:sp>
      </p:grpSp>
      <p:grpSp>
        <p:nvGrpSpPr>
          <p:cNvPr id="33" name="TopicPixelPaint">
            <a:extLst>
              <a:ext uri="{FF2B5EF4-FFF2-40B4-BE49-F238E27FC236}">
                <a16:creationId xmlns:a16="http://schemas.microsoft.com/office/drawing/2014/main" id="{638353FB-3CC5-FE37-A50D-7931594CA5AD}"/>
              </a:ext>
            </a:extLst>
          </p:cNvPr>
          <p:cNvGrpSpPr/>
          <p:nvPr/>
        </p:nvGrpSpPr>
        <p:grpSpPr>
          <a:xfrm>
            <a:off x="1420137" y="1497201"/>
            <a:ext cx="9792872" cy="4274760"/>
            <a:chOff x="755184" y="1666603"/>
            <a:chExt cx="9792872" cy="4274760"/>
          </a:xfrm>
        </p:grpSpPr>
        <p:pic>
          <p:nvPicPr>
            <p:cNvPr id="29" name="Picture 28">
              <a:extLst>
                <a:ext uri="{FF2B5EF4-FFF2-40B4-BE49-F238E27FC236}">
                  <a16:creationId xmlns:a16="http://schemas.microsoft.com/office/drawing/2014/main" id="{BFB57CA2-3136-24E2-0C15-93B7126BC275}"/>
                </a:ext>
              </a:extLst>
            </p:cNvPr>
            <p:cNvPicPr>
              <a:picLocks noChangeAspect="1"/>
            </p:cNvPicPr>
            <p:nvPr/>
          </p:nvPicPr>
          <p:blipFill>
            <a:blip r:embed="rId8"/>
            <a:stretch>
              <a:fillRect/>
            </a:stretch>
          </p:blipFill>
          <p:spPr>
            <a:xfrm>
              <a:off x="1865249" y="1666603"/>
              <a:ext cx="4717333" cy="3197332"/>
            </a:xfrm>
            <a:prstGeom prst="rect">
              <a:avLst/>
            </a:prstGeom>
          </p:spPr>
        </p:pic>
        <p:sp>
          <p:nvSpPr>
            <p:cNvPr id="30" name="TextBox 29">
              <a:extLst>
                <a:ext uri="{FF2B5EF4-FFF2-40B4-BE49-F238E27FC236}">
                  <a16:creationId xmlns:a16="http://schemas.microsoft.com/office/drawing/2014/main" id="{4D168DE2-AF35-2704-6041-4B634A345F1B}"/>
                </a:ext>
              </a:extLst>
            </p:cNvPr>
            <p:cNvSpPr txBox="1"/>
            <p:nvPr/>
          </p:nvSpPr>
          <p:spPr>
            <a:xfrm>
              <a:off x="6880720" y="2437841"/>
              <a:ext cx="3667336" cy="2062103"/>
            </a:xfrm>
            <a:prstGeom prst="rect">
              <a:avLst/>
            </a:prstGeom>
            <a:noFill/>
          </p:spPr>
          <p:txBody>
            <a:bodyPr wrap="square" rtlCol="0">
              <a:spAutoFit/>
            </a:bodyPr>
            <a:lstStyle/>
            <a:p>
              <a:r>
                <a:rPr lang="et-EE" dirty="0"/>
                <a:t>Create pixel art with Pixel Paint</a:t>
              </a:r>
            </a:p>
            <a:p>
              <a:endParaRPr lang="et-EE" sz="1100" dirty="0"/>
            </a:p>
            <a:p>
              <a:pPr marL="171450" indent="-171450">
                <a:buFont typeface="Arial" panose="020B0604020202020204" pitchFamily="34" charset="0"/>
                <a:buChar char="•"/>
              </a:pPr>
              <a:r>
                <a:rPr lang="et-EE" sz="1100" dirty="0"/>
                <a:t>Easy to use</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Export created images as a PNG file!</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Pick any color using HSL color picker!</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Save projects as pxl files for later editing</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Primary and secondary color</a:t>
              </a:r>
            </a:p>
          </p:txBody>
        </p:sp>
        <p:pic>
          <p:nvPicPr>
            <p:cNvPr id="32" name="Picture 31">
              <a:extLst>
                <a:ext uri="{FF2B5EF4-FFF2-40B4-BE49-F238E27FC236}">
                  <a16:creationId xmlns:a16="http://schemas.microsoft.com/office/drawing/2014/main" id="{8F4AE319-6C09-B14B-CE2B-209BAC23ACA7}"/>
                </a:ext>
              </a:extLst>
            </p:cNvPr>
            <p:cNvPicPr>
              <a:picLocks noChangeAspect="1"/>
            </p:cNvPicPr>
            <p:nvPr/>
          </p:nvPicPr>
          <p:blipFill>
            <a:blip r:embed="rId9"/>
            <a:stretch>
              <a:fillRect/>
            </a:stretch>
          </p:blipFill>
          <p:spPr>
            <a:xfrm>
              <a:off x="755184" y="3148017"/>
              <a:ext cx="3095383" cy="2793346"/>
            </a:xfrm>
            <a:prstGeom prst="rect">
              <a:avLst/>
            </a:prstGeom>
          </p:spPr>
        </p:pic>
      </p:grpSp>
      <p:grpSp>
        <p:nvGrpSpPr>
          <p:cNvPr id="43" name="TopicThemes">
            <a:extLst>
              <a:ext uri="{FF2B5EF4-FFF2-40B4-BE49-F238E27FC236}">
                <a16:creationId xmlns:a16="http://schemas.microsoft.com/office/drawing/2014/main" id="{A67616B6-BBA0-C1EE-D58A-5B4772FDB22D}"/>
              </a:ext>
            </a:extLst>
          </p:cNvPr>
          <p:cNvGrpSpPr/>
          <p:nvPr/>
        </p:nvGrpSpPr>
        <p:grpSpPr>
          <a:xfrm>
            <a:off x="1797371" y="2237422"/>
            <a:ext cx="9422234" cy="2463767"/>
            <a:chOff x="1590295" y="2237422"/>
            <a:chExt cx="9422234" cy="2463767"/>
          </a:xfrm>
        </p:grpSpPr>
        <p:pic>
          <p:nvPicPr>
            <p:cNvPr id="41" name="Picture 40">
              <a:extLst>
                <a:ext uri="{FF2B5EF4-FFF2-40B4-BE49-F238E27FC236}">
                  <a16:creationId xmlns:a16="http://schemas.microsoft.com/office/drawing/2014/main" id="{DF5BF837-43B7-4603-F183-679FA0EF854D}"/>
                </a:ext>
              </a:extLst>
            </p:cNvPr>
            <p:cNvPicPr>
              <a:picLocks noChangeAspect="1"/>
            </p:cNvPicPr>
            <p:nvPr/>
          </p:nvPicPr>
          <p:blipFill>
            <a:blip r:embed="rId10"/>
            <a:stretch>
              <a:fillRect/>
            </a:stretch>
          </p:blipFill>
          <p:spPr>
            <a:xfrm>
              <a:off x="1590295" y="2237422"/>
              <a:ext cx="2421636" cy="1485900"/>
            </a:xfrm>
            <a:prstGeom prst="rect">
              <a:avLst/>
            </a:prstGeom>
          </p:spPr>
        </p:pic>
        <p:pic>
          <p:nvPicPr>
            <p:cNvPr id="39" name="Picture 38">
              <a:extLst>
                <a:ext uri="{FF2B5EF4-FFF2-40B4-BE49-F238E27FC236}">
                  <a16:creationId xmlns:a16="http://schemas.microsoft.com/office/drawing/2014/main" id="{F94E3468-BA11-F023-F4CE-4555635CDBB4}"/>
                </a:ext>
              </a:extLst>
            </p:cNvPr>
            <p:cNvPicPr>
              <a:picLocks noChangeAspect="1"/>
            </p:cNvPicPr>
            <p:nvPr/>
          </p:nvPicPr>
          <p:blipFill>
            <a:blip r:embed="rId11"/>
            <a:stretch>
              <a:fillRect/>
            </a:stretch>
          </p:blipFill>
          <p:spPr>
            <a:xfrm>
              <a:off x="1881919" y="2565099"/>
              <a:ext cx="2421636" cy="1475232"/>
            </a:xfrm>
            <a:prstGeom prst="rect">
              <a:avLst/>
            </a:prstGeom>
          </p:spPr>
        </p:pic>
        <p:pic>
          <p:nvPicPr>
            <p:cNvPr id="37" name="Picture 36">
              <a:extLst>
                <a:ext uri="{FF2B5EF4-FFF2-40B4-BE49-F238E27FC236}">
                  <a16:creationId xmlns:a16="http://schemas.microsoft.com/office/drawing/2014/main" id="{4C932FC1-1E2E-2B6D-786C-AB81695B2916}"/>
                </a:ext>
              </a:extLst>
            </p:cNvPr>
            <p:cNvPicPr>
              <a:picLocks noChangeAspect="1"/>
            </p:cNvPicPr>
            <p:nvPr/>
          </p:nvPicPr>
          <p:blipFill>
            <a:blip r:embed="rId12"/>
            <a:stretch>
              <a:fillRect/>
            </a:stretch>
          </p:blipFill>
          <p:spPr>
            <a:xfrm>
              <a:off x="2193449" y="2894766"/>
              <a:ext cx="2420112" cy="1476756"/>
            </a:xfrm>
            <a:prstGeom prst="rect">
              <a:avLst/>
            </a:prstGeom>
          </p:spPr>
        </p:pic>
        <p:pic>
          <p:nvPicPr>
            <p:cNvPr id="35" name="Picture 34">
              <a:extLst>
                <a:ext uri="{FF2B5EF4-FFF2-40B4-BE49-F238E27FC236}">
                  <a16:creationId xmlns:a16="http://schemas.microsoft.com/office/drawing/2014/main" id="{E6A4F16C-0317-EFF7-DBAD-707D767E02A4}"/>
                </a:ext>
              </a:extLst>
            </p:cNvPr>
            <p:cNvPicPr>
              <a:picLocks noChangeAspect="1"/>
            </p:cNvPicPr>
            <p:nvPr/>
          </p:nvPicPr>
          <p:blipFill>
            <a:blip r:embed="rId13"/>
            <a:stretch>
              <a:fillRect/>
            </a:stretch>
          </p:blipFill>
          <p:spPr>
            <a:xfrm>
              <a:off x="2601146" y="3225957"/>
              <a:ext cx="2420112" cy="1475232"/>
            </a:xfrm>
            <a:prstGeom prst="rect">
              <a:avLst/>
            </a:prstGeom>
          </p:spPr>
        </p:pic>
        <p:sp>
          <p:nvSpPr>
            <p:cNvPr id="42" name="TextBox 41">
              <a:extLst>
                <a:ext uri="{FF2B5EF4-FFF2-40B4-BE49-F238E27FC236}">
                  <a16:creationId xmlns:a16="http://schemas.microsoft.com/office/drawing/2014/main" id="{8175635B-E3F6-3E60-B949-BB86B2629A16}"/>
                </a:ext>
              </a:extLst>
            </p:cNvPr>
            <p:cNvSpPr txBox="1"/>
            <p:nvPr/>
          </p:nvSpPr>
          <p:spPr>
            <a:xfrm>
              <a:off x="5844182" y="2437715"/>
              <a:ext cx="5168347" cy="1723549"/>
            </a:xfrm>
            <a:prstGeom prst="rect">
              <a:avLst/>
            </a:prstGeom>
            <a:noFill/>
          </p:spPr>
          <p:txBody>
            <a:bodyPr wrap="square" rtlCol="0">
              <a:spAutoFit/>
            </a:bodyPr>
            <a:lstStyle/>
            <a:p>
              <a:r>
                <a:rPr lang="et-EE" dirty="0"/>
                <a:t>Customize with themes</a:t>
              </a:r>
            </a:p>
            <a:p>
              <a:endParaRPr lang="et-EE" sz="1100" dirty="0"/>
            </a:p>
            <a:p>
              <a:pPr marL="171450" indent="-171450">
                <a:buFont typeface="Arial" panose="020B0604020202020204" pitchFamily="34" charset="0"/>
                <a:buChar char="•"/>
              </a:pPr>
              <a:r>
                <a:rPr lang="et-EE" sz="1100" dirty="0"/>
                <a:t>Sunlight OS allows you to personalize the OS by applying one of several built-in themes</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Themes change the appearance of window border, taskbar, buttons and launcher</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Built-in themes include: Default, Borderless, Flat, Metallic, Neon, Moonlit and Wood</a:t>
              </a:r>
            </a:p>
          </p:txBody>
        </p:sp>
      </p:grpSp>
      <p:grpSp>
        <p:nvGrpSpPr>
          <p:cNvPr id="49" name="TopicHelp">
            <a:extLst>
              <a:ext uri="{FF2B5EF4-FFF2-40B4-BE49-F238E27FC236}">
                <a16:creationId xmlns:a16="http://schemas.microsoft.com/office/drawing/2014/main" id="{687A0B60-4E5D-8028-E5D6-72B1FEA5E7C0}"/>
              </a:ext>
            </a:extLst>
          </p:cNvPr>
          <p:cNvGrpSpPr/>
          <p:nvPr/>
        </p:nvGrpSpPr>
        <p:grpSpPr>
          <a:xfrm>
            <a:off x="1230776" y="1889533"/>
            <a:ext cx="9887758" cy="3367730"/>
            <a:chOff x="1230776" y="1889533"/>
            <a:chExt cx="9887758" cy="3367730"/>
          </a:xfrm>
        </p:grpSpPr>
        <p:pic>
          <p:nvPicPr>
            <p:cNvPr id="47" name="Picture 46">
              <a:extLst>
                <a:ext uri="{FF2B5EF4-FFF2-40B4-BE49-F238E27FC236}">
                  <a16:creationId xmlns:a16="http://schemas.microsoft.com/office/drawing/2014/main" id="{C401AF19-B14A-AEE2-3EB4-689768C153DE}"/>
                </a:ext>
              </a:extLst>
            </p:cNvPr>
            <p:cNvPicPr>
              <a:picLocks noChangeAspect="1"/>
            </p:cNvPicPr>
            <p:nvPr/>
          </p:nvPicPr>
          <p:blipFill>
            <a:blip r:embed="rId14"/>
            <a:stretch>
              <a:fillRect/>
            </a:stretch>
          </p:blipFill>
          <p:spPr>
            <a:xfrm>
              <a:off x="1230776" y="1889533"/>
              <a:ext cx="4281375" cy="2657114"/>
            </a:xfrm>
            <a:prstGeom prst="rect">
              <a:avLst/>
            </a:prstGeom>
          </p:spPr>
        </p:pic>
        <p:pic>
          <p:nvPicPr>
            <p:cNvPr id="45" name="Picture 44">
              <a:extLst>
                <a:ext uri="{FF2B5EF4-FFF2-40B4-BE49-F238E27FC236}">
                  <a16:creationId xmlns:a16="http://schemas.microsoft.com/office/drawing/2014/main" id="{AABBA5BA-A883-E921-A77C-5F6721290554}"/>
                </a:ext>
              </a:extLst>
            </p:cNvPr>
            <p:cNvPicPr>
              <a:picLocks noChangeAspect="1"/>
            </p:cNvPicPr>
            <p:nvPr/>
          </p:nvPicPr>
          <p:blipFill>
            <a:blip r:embed="rId15"/>
            <a:stretch>
              <a:fillRect/>
            </a:stretch>
          </p:blipFill>
          <p:spPr>
            <a:xfrm>
              <a:off x="2948027" y="3565323"/>
              <a:ext cx="3396601" cy="1691940"/>
            </a:xfrm>
            <a:prstGeom prst="rect">
              <a:avLst/>
            </a:prstGeom>
          </p:spPr>
        </p:pic>
        <p:sp>
          <p:nvSpPr>
            <p:cNvPr id="48" name="TextBox 47">
              <a:extLst>
                <a:ext uri="{FF2B5EF4-FFF2-40B4-BE49-F238E27FC236}">
                  <a16:creationId xmlns:a16="http://schemas.microsoft.com/office/drawing/2014/main" id="{BD426052-7C21-6A25-32D9-102832B150A6}"/>
                </a:ext>
              </a:extLst>
            </p:cNvPr>
            <p:cNvSpPr txBox="1"/>
            <p:nvPr/>
          </p:nvSpPr>
          <p:spPr>
            <a:xfrm>
              <a:off x="6817356" y="2743884"/>
              <a:ext cx="4301178" cy="1046440"/>
            </a:xfrm>
            <a:prstGeom prst="rect">
              <a:avLst/>
            </a:prstGeom>
            <a:noFill/>
          </p:spPr>
          <p:txBody>
            <a:bodyPr wrap="square" rtlCol="0">
              <a:spAutoFit/>
            </a:bodyPr>
            <a:lstStyle/>
            <a:p>
              <a:r>
                <a:rPr lang="et-EE" dirty="0"/>
                <a:t>Need some help?</a:t>
              </a:r>
            </a:p>
            <a:p>
              <a:endParaRPr lang="et-EE" sz="1100" dirty="0"/>
            </a:p>
            <a:p>
              <a:pPr marL="171450" indent="-171450">
                <a:buFont typeface="Arial" panose="020B0604020202020204" pitchFamily="34" charset="0"/>
                <a:buChar char="•"/>
              </a:pPr>
              <a:r>
                <a:rPr lang="et-EE" sz="1100" dirty="0"/>
                <a:t>Sunlight OS has a built-in help application, which allows you to get basic overview on how to use built-in applications and some of the basic functionality</a:t>
              </a:r>
            </a:p>
          </p:txBody>
        </p:sp>
      </p:grpSp>
      <p:grpSp>
        <p:nvGrpSpPr>
          <p:cNvPr id="52" name="TopicRecovery">
            <a:extLst>
              <a:ext uri="{FF2B5EF4-FFF2-40B4-BE49-F238E27FC236}">
                <a16:creationId xmlns:a16="http://schemas.microsoft.com/office/drawing/2014/main" id="{5B7DC1D7-0C5E-13BF-CCA5-79A336C52347}"/>
              </a:ext>
            </a:extLst>
          </p:cNvPr>
          <p:cNvGrpSpPr/>
          <p:nvPr/>
        </p:nvGrpSpPr>
        <p:grpSpPr>
          <a:xfrm>
            <a:off x="601110" y="1890201"/>
            <a:ext cx="11062813" cy="3147042"/>
            <a:chOff x="601110" y="1890201"/>
            <a:chExt cx="11062813" cy="3147042"/>
          </a:xfrm>
        </p:grpSpPr>
        <p:pic>
          <p:nvPicPr>
            <p:cNvPr id="50" name="Picture 49">
              <a:extLst>
                <a:ext uri="{FF2B5EF4-FFF2-40B4-BE49-F238E27FC236}">
                  <a16:creationId xmlns:a16="http://schemas.microsoft.com/office/drawing/2014/main" id="{29787D29-2182-D11B-614C-BDA32F19CAA8}"/>
                </a:ext>
              </a:extLst>
            </p:cNvPr>
            <p:cNvPicPr>
              <a:picLocks noChangeAspect="1"/>
            </p:cNvPicPr>
            <p:nvPr/>
          </p:nvPicPr>
          <p:blipFill>
            <a:blip r:embed="rId16"/>
            <a:stretch>
              <a:fillRect/>
            </a:stretch>
          </p:blipFill>
          <p:spPr>
            <a:xfrm>
              <a:off x="601110" y="1890201"/>
              <a:ext cx="5596438" cy="3147042"/>
            </a:xfrm>
            <a:prstGeom prst="rect">
              <a:avLst/>
            </a:prstGeom>
          </p:spPr>
        </p:pic>
        <p:sp>
          <p:nvSpPr>
            <p:cNvPr id="51" name="TextBox 50">
              <a:extLst>
                <a:ext uri="{FF2B5EF4-FFF2-40B4-BE49-F238E27FC236}">
                  <a16:creationId xmlns:a16="http://schemas.microsoft.com/office/drawing/2014/main" id="{F414BBBB-CF7F-F02A-D034-91AD384F4EF0}"/>
                </a:ext>
              </a:extLst>
            </p:cNvPr>
            <p:cNvSpPr txBox="1"/>
            <p:nvPr/>
          </p:nvSpPr>
          <p:spPr>
            <a:xfrm>
              <a:off x="6495576" y="2450475"/>
              <a:ext cx="5168347" cy="1554272"/>
            </a:xfrm>
            <a:prstGeom prst="rect">
              <a:avLst/>
            </a:prstGeom>
            <a:noFill/>
          </p:spPr>
          <p:txBody>
            <a:bodyPr wrap="square" rtlCol="0">
              <a:spAutoFit/>
            </a:bodyPr>
            <a:lstStyle/>
            <a:p>
              <a:r>
                <a:rPr lang="et-EE" dirty="0"/>
                <a:t>Recovery mode</a:t>
              </a:r>
            </a:p>
            <a:p>
              <a:endParaRPr lang="et-EE" sz="1100" dirty="0"/>
            </a:p>
            <a:p>
              <a:pPr marL="171450" indent="-171450">
                <a:buFont typeface="Arial" panose="020B0604020202020204" pitchFamily="34" charset="0"/>
                <a:buChar char="•"/>
              </a:pPr>
              <a:r>
                <a:rPr lang="et-EE" sz="1100" dirty="0"/>
                <a:t>Sunlight OS saves itself periodically, no need to save manually!</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If the PowerPoint OS shuts down unexpectedly, you have the option to attempt recovering your last session</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Easily factory reset and install system updates using recovery mode</a:t>
              </a:r>
            </a:p>
          </p:txBody>
        </p:sp>
      </p:grpSp>
      <p:grpSp>
        <p:nvGrpSpPr>
          <p:cNvPr id="56" name="TopicEnjoy">
            <a:extLst>
              <a:ext uri="{FF2B5EF4-FFF2-40B4-BE49-F238E27FC236}">
                <a16:creationId xmlns:a16="http://schemas.microsoft.com/office/drawing/2014/main" id="{361D3516-77FC-A540-2D39-F098ABD06845}"/>
              </a:ext>
            </a:extLst>
          </p:cNvPr>
          <p:cNvGrpSpPr/>
          <p:nvPr/>
        </p:nvGrpSpPr>
        <p:grpSpPr>
          <a:xfrm>
            <a:off x="593810" y="1886980"/>
            <a:ext cx="10870311" cy="3094042"/>
            <a:chOff x="593810" y="1886980"/>
            <a:chExt cx="10870311" cy="3094042"/>
          </a:xfrm>
        </p:grpSpPr>
        <p:pic>
          <p:nvPicPr>
            <p:cNvPr id="54" name="Picture 53">
              <a:extLst>
                <a:ext uri="{FF2B5EF4-FFF2-40B4-BE49-F238E27FC236}">
                  <a16:creationId xmlns:a16="http://schemas.microsoft.com/office/drawing/2014/main" id="{713E9289-39F4-738F-582A-ECEB5E84CA7F}"/>
                </a:ext>
              </a:extLst>
            </p:cNvPr>
            <p:cNvPicPr>
              <a:picLocks noChangeAspect="1"/>
            </p:cNvPicPr>
            <p:nvPr/>
          </p:nvPicPr>
          <p:blipFill>
            <a:blip r:embed="rId17"/>
            <a:stretch>
              <a:fillRect/>
            </a:stretch>
          </p:blipFill>
          <p:spPr>
            <a:xfrm>
              <a:off x="593810" y="1886980"/>
              <a:ext cx="5502190" cy="3094042"/>
            </a:xfrm>
            <a:prstGeom prst="rect">
              <a:avLst/>
            </a:prstGeom>
          </p:spPr>
        </p:pic>
        <p:sp>
          <p:nvSpPr>
            <p:cNvPr id="55" name="TextBox 54">
              <a:extLst>
                <a:ext uri="{FF2B5EF4-FFF2-40B4-BE49-F238E27FC236}">
                  <a16:creationId xmlns:a16="http://schemas.microsoft.com/office/drawing/2014/main" id="{E6028F8D-81D0-347D-F458-2FC42528D8CA}"/>
                </a:ext>
              </a:extLst>
            </p:cNvPr>
            <p:cNvSpPr txBox="1"/>
            <p:nvPr/>
          </p:nvSpPr>
          <p:spPr>
            <a:xfrm>
              <a:off x="6295774" y="2719777"/>
              <a:ext cx="5168347" cy="1215717"/>
            </a:xfrm>
            <a:prstGeom prst="rect">
              <a:avLst/>
            </a:prstGeom>
            <a:noFill/>
          </p:spPr>
          <p:txBody>
            <a:bodyPr wrap="square" rtlCol="0">
              <a:spAutoFit/>
            </a:bodyPr>
            <a:lstStyle/>
            <a:p>
              <a:r>
                <a:rPr lang="et-EE" dirty="0"/>
                <a:t>Enjoy Sunlight OS!</a:t>
              </a:r>
            </a:p>
            <a:p>
              <a:endParaRPr lang="et-EE" sz="1100" dirty="0"/>
            </a:p>
            <a:p>
              <a:pPr marL="171450" indent="-171450">
                <a:buFont typeface="Arial" panose="020B0604020202020204" pitchFamily="34" charset="0"/>
                <a:buChar char="•"/>
              </a:pPr>
              <a:r>
                <a:rPr lang="et-EE" sz="1100" dirty="0"/>
                <a:t>We hope you enjoy using Sunlight OS as much as we enjoyed making it!</a:t>
              </a:r>
            </a:p>
            <a:p>
              <a:pPr marL="171450" indent="-171450">
                <a:buFont typeface="Arial" panose="020B0604020202020204" pitchFamily="34" charset="0"/>
                <a:buChar char="•"/>
              </a:pPr>
              <a:endParaRPr lang="et-EE" sz="1100" dirty="0"/>
            </a:p>
            <a:p>
              <a:pPr marL="171450" indent="-171450">
                <a:buFont typeface="Arial" panose="020B0604020202020204" pitchFamily="34" charset="0"/>
                <a:buChar char="•"/>
              </a:pPr>
              <a:r>
                <a:rPr lang="et-EE" sz="1100" dirty="0"/>
                <a:t>If things should go wrong, make sure you leave a comment, submit an issue on GitHub or send an e-mail to </a:t>
              </a:r>
              <a:r>
                <a:rPr lang="et-EE" sz="1100" dirty="0">
                  <a:hlinkClick r:id="rId18"/>
                </a:rPr>
                <a:t>info@markustegelane.eu</a:t>
              </a:r>
              <a:endParaRPr lang="et-EE" sz="1100" dirty="0"/>
            </a:p>
          </p:txBody>
        </p:sp>
      </p:grpSp>
    </p:spTree>
    <p:extLst>
      <p:ext uri="{BB962C8B-B14F-4D97-AF65-F5344CB8AC3E}">
        <p14:creationId xmlns:p14="http://schemas.microsoft.com/office/powerpoint/2010/main" val="327892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0 5.55112E-17 C 0.06901 5.55112E-17 0.125 0.1044 0.125 0.2331 C 0.125 0.36157 0.06901 0.4662 0 0.4662 C -0.06901 0.4662 -0.125 0.36157 -0.125 0.2331 C -0.125 0.1044 -0.06901 5.55112E-17 0 5.55112E-17 Z " pathEditMode="relative" rAng="0" ptsTypes="AAAAA">
                                      <p:cBhvr>
                                        <p:cTn id="9" dur="5000" fill="hold"/>
                                        <p:tgtEl>
                                          <p:spTgt spid="15"/>
                                        </p:tgtEl>
                                        <p:attrNameLst>
                                          <p:attrName>ppt_x</p:attrName>
                                          <p:attrName>ppt_y</p:attrName>
                                        </p:attrNameLst>
                                      </p:cBhvr>
                                      <p:rCtr x="0" y="23310"/>
                                    </p:animMotion>
                                  </p:childTnLst>
                                </p:cTn>
                              </p:par>
                              <p:par>
                                <p:cTn id="10" presetID="1" presetClass="path" presetSubtype="0" repeatCount="indefinite" fill="hold" grpId="0" nodeType="withEffect">
                                  <p:stCondLst>
                                    <p:cond delay="250"/>
                                  </p:stCondLst>
                                  <p:childTnLst>
                                    <p:animMotion origin="layout" path="M -1.25E-6 0 C 0.06901 0 0.125 0.1044 0.125 0.2331 C 0.125 0.36157 0.06901 0.4662 -1.25E-6 0.4662 C -0.06901 0.4662 -0.125 0.36157 -0.125 0.2331 C -0.125 0.1044 -0.06901 0 -1.25E-6 0 Z " pathEditMode="relative" rAng="0" ptsTypes="AAAAA">
                                      <p:cBhvr>
                                        <p:cTn id="11" dur="4750" fill="hold"/>
                                        <p:tgtEl>
                                          <p:spTgt spid="16"/>
                                        </p:tgtEl>
                                        <p:attrNameLst>
                                          <p:attrName>ppt_x</p:attrName>
                                          <p:attrName>ppt_y</p:attrName>
                                        </p:attrNameLst>
                                      </p:cBhvr>
                                      <p:rCtr x="0" y="23310"/>
                                    </p:animMotion>
                                  </p:childTnLst>
                                </p:cTn>
                              </p:par>
                              <p:par>
                                <p:cTn id="12" presetID="1" presetClass="path" presetSubtype="0" repeatCount="indefinite" fill="hold" grpId="0" nodeType="withEffect">
                                  <p:stCondLst>
                                    <p:cond delay="500"/>
                                  </p:stCondLst>
                                  <p:childTnLst>
                                    <p:animMotion origin="layout" path="M -4.58333E-6 1.85185E-6 C 0.06902 1.85185E-6 0.125 0.1044 0.125 0.2331 C 0.125 0.36157 0.06902 0.4662 -4.58333E-6 0.4662 C -0.06901 0.4662 -0.125 0.36157 -0.125 0.2331 C -0.125 0.1044 -0.06901 1.85185E-6 -4.58333E-6 1.85185E-6 Z " pathEditMode="relative" rAng="0" ptsTypes="AAAAA">
                                      <p:cBhvr>
                                        <p:cTn id="13" dur="4250" spd="-100000" fill="hold"/>
                                        <p:tgtEl>
                                          <p:spTgt spid="17"/>
                                        </p:tgtEl>
                                        <p:attrNameLst>
                                          <p:attrName>ppt_x</p:attrName>
                                          <p:attrName>ppt_y</p:attrName>
                                        </p:attrNameLst>
                                      </p:cBhvr>
                                      <p:rCtr x="0" y="23310"/>
                                    </p:animMotion>
                                  </p:childTnLst>
                                </p:cTn>
                              </p:par>
                              <p:par>
                                <p:cTn id="14" presetID="1" presetClass="path" presetSubtype="0" repeatCount="indefinite" fill="hold" grpId="0" nodeType="withEffect">
                                  <p:stCondLst>
                                    <p:cond delay="75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5" dur="3750" spd="-100000" fill="hold"/>
                                        <p:tgtEl>
                                          <p:spTgt spid="20"/>
                                        </p:tgtEl>
                                        <p:attrNameLst>
                                          <p:attrName>ppt_x</p:attrName>
                                          <p:attrName>ppt_y</p:attrName>
                                        </p:attrNameLst>
                                      </p:cBhvr>
                                      <p:rCtr x="0" y="23310"/>
                                    </p:animMotion>
                                  </p:childTnLst>
                                </p:cTn>
                              </p:par>
                              <p:par>
                                <p:cTn id="16" presetID="1" presetClass="path" presetSubtype="0" repeatCount="indefinite" fill="hold" grpId="0" nodeType="withEffect">
                                  <p:stCondLst>
                                    <p:cond delay="100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7" dur="4000" fill="hold"/>
                                        <p:tgtEl>
                                          <p:spTgt spid="21"/>
                                        </p:tgtEl>
                                        <p:attrNameLst>
                                          <p:attrName>ppt_x</p:attrName>
                                          <p:attrName>ppt_y</p:attrName>
                                        </p:attrNameLst>
                                      </p:cBhvr>
                                      <p:rCtr x="0" y="23310"/>
                                    </p:animMotion>
                                  </p:childTnLst>
                                </p:cTn>
                              </p:par>
                              <p:par>
                                <p:cTn id="18" presetID="22" presetClass="entr" presetSubtype="8" fill="hold" grpId="0" nodeType="withEffect">
                                  <p:stCondLst>
                                    <p:cond delay="100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4500"/>
                                        <p:tgtEl>
                                          <p:spTgt spid="22"/>
                                        </p:tgtEl>
                                      </p:cBhvr>
                                    </p:animEffect>
                                  </p:childTnLst>
                                </p:cTn>
                              </p:par>
                              <p:par>
                                <p:cTn id="21" presetID="10" presetClass="entr" presetSubtype="0" fill="hold" nodeType="withEffect">
                                  <p:stCondLst>
                                    <p:cond delay="100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xit" presetSubtype="0" fill="hold" nodeType="withEffect">
                                  <p:stCondLst>
                                    <p:cond delay="900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par>
                                <p:cTn id="27" presetID="10" presetClass="entr" presetSubtype="0" fill="hold" nodeType="withEffect">
                                  <p:stCondLst>
                                    <p:cond delay="90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xit" presetSubtype="0" fill="hold" nodeType="withEffect">
                                  <p:stCondLst>
                                    <p:cond delay="1700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par>
                                <p:cTn id="33" presetID="10" presetClass="entr" presetSubtype="0" fill="hold" nodeType="withEffect">
                                  <p:stCondLst>
                                    <p:cond delay="1700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xit" presetSubtype="0" fill="hold" nodeType="withEffect">
                                  <p:stCondLst>
                                    <p:cond delay="25000"/>
                                  </p:stCondLst>
                                  <p:childTnLst>
                                    <p:animEffect transition="out" filter="fade">
                                      <p:cBhvr>
                                        <p:cTn id="37" dur="500"/>
                                        <p:tgtEl>
                                          <p:spTgt spid="52"/>
                                        </p:tgtEl>
                                      </p:cBhvr>
                                    </p:animEffect>
                                    <p:set>
                                      <p:cBhvr>
                                        <p:cTn id="38" dur="1" fill="hold">
                                          <p:stCondLst>
                                            <p:cond delay="499"/>
                                          </p:stCondLst>
                                        </p:cTn>
                                        <p:tgtEl>
                                          <p:spTgt spid="52"/>
                                        </p:tgtEl>
                                        <p:attrNameLst>
                                          <p:attrName>style.visibility</p:attrName>
                                        </p:attrNameLst>
                                      </p:cBhvr>
                                      <p:to>
                                        <p:strVal val="hidden"/>
                                      </p:to>
                                    </p:set>
                                  </p:childTnLst>
                                </p:cTn>
                              </p:par>
                              <p:par>
                                <p:cTn id="39" presetID="10" presetClass="entr" presetSubtype="0" fill="hold" nodeType="withEffect">
                                  <p:stCondLst>
                                    <p:cond delay="2500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xit" presetSubtype="0" fill="hold" nodeType="withEffect">
                                  <p:stCondLst>
                                    <p:cond delay="32000"/>
                                  </p:stCondLst>
                                  <p:childTnLst>
                                    <p:animEffect transition="out" filter="fade">
                                      <p:cBhvr>
                                        <p:cTn id="43" dur="500"/>
                                        <p:tgtEl>
                                          <p:spTgt spid="43"/>
                                        </p:tgtEl>
                                      </p:cBhvr>
                                    </p:animEffect>
                                    <p:set>
                                      <p:cBhvr>
                                        <p:cTn id="44" dur="1" fill="hold">
                                          <p:stCondLst>
                                            <p:cond delay="499"/>
                                          </p:stCondLst>
                                        </p:cTn>
                                        <p:tgtEl>
                                          <p:spTgt spid="43"/>
                                        </p:tgtEl>
                                        <p:attrNameLst>
                                          <p:attrName>style.visibility</p:attrName>
                                        </p:attrNameLst>
                                      </p:cBhvr>
                                      <p:to>
                                        <p:strVal val="hidden"/>
                                      </p:to>
                                    </p:set>
                                  </p:childTnLst>
                                </p:cTn>
                              </p:par>
                              <p:par>
                                <p:cTn id="45" presetID="10" presetClass="entr" presetSubtype="0" fill="hold" nodeType="withEffect">
                                  <p:stCondLst>
                                    <p:cond delay="320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xit" presetSubtype="0" fill="hold" nodeType="withEffect">
                                  <p:stCondLst>
                                    <p:cond delay="40000"/>
                                  </p:stCondLst>
                                  <p:childTnLst>
                                    <p:animEffect transition="out" filter="fade">
                                      <p:cBhvr>
                                        <p:cTn id="49" dur="500"/>
                                        <p:tgtEl>
                                          <p:spTgt spid="33"/>
                                        </p:tgtEl>
                                      </p:cBhvr>
                                    </p:animEffect>
                                    <p:set>
                                      <p:cBhvr>
                                        <p:cTn id="50" dur="1" fill="hold">
                                          <p:stCondLst>
                                            <p:cond delay="499"/>
                                          </p:stCondLst>
                                        </p:cTn>
                                        <p:tgtEl>
                                          <p:spTgt spid="33"/>
                                        </p:tgtEl>
                                        <p:attrNameLst>
                                          <p:attrName>style.visibility</p:attrName>
                                        </p:attrNameLst>
                                      </p:cBhvr>
                                      <p:to>
                                        <p:strVal val="hidden"/>
                                      </p:to>
                                    </p:set>
                                  </p:childTnLst>
                                </p:cTn>
                              </p:par>
                              <p:par>
                                <p:cTn id="51" presetID="10" presetClass="entr" presetSubtype="0" fill="hold" nodeType="withEffect">
                                  <p:stCondLst>
                                    <p:cond delay="4000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xit" presetSubtype="0" fill="hold" nodeType="withEffect">
                                  <p:stCondLst>
                                    <p:cond delay="48000"/>
                                  </p:stCondLst>
                                  <p:childTnLst>
                                    <p:animEffect transition="out" filter="fade">
                                      <p:cBhvr>
                                        <p:cTn id="55" dur="500"/>
                                        <p:tgtEl>
                                          <p:spTgt spid="49"/>
                                        </p:tgtEl>
                                      </p:cBhvr>
                                    </p:animEffect>
                                    <p:set>
                                      <p:cBhvr>
                                        <p:cTn id="56" dur="1" fill="hold">
                                          <p:stCondLst>
                                            <p:cond delay="499"/>
                                          </p:stCondLst>
                                        </p:cTn>
                                        <p:tgtEl>
                                          <p:spTgt spid="49"/>
                                        </p:tgtEl>
                                        <p:attrNameLst>
                                          <p:attrName>style.visibility</p:attrName>
                                        </p:attrNameLst>
                                      </p:cBhvr>
                                      <p:to>
                                        <p:strVal val="hidden"/>
                                      </p:to>
                                    </p:set>
                                  </p:childTnLst>
                                </p:cTn>
                              </p:par>
                              <p:par>
                                <p:cTn id="57" presetID="10" presetClass="entr" presetSubtype="0" fill="hold" nodeType="withEffect">
                                  <p:stCondLst>
                                    <p:cond delay="4800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xit" presetSubtype="0" fill="hold" nodeType="withEffect">
                                  <p:stCondLst>
                                    <p:cond delay="55000"/>
                                  </p:stCondLst>
                                  <p:childTnLst>
                                    <p:animEffect transition="out" filter="fade">
                                      <p:cBhvr>
                                        <p:cTn id="61" dur="500"/>
                                        <p:tgtEl>
                                          <p:spTgt spid="56"/>
                                        </p:tgtEl>
                                      </p:cBhvr>
                                    </p:animEffect>
                                    <p:set>
                                      <p:cBhvr>
                                        <p:cTn id="62" dur="1" fill="hold">
                                          <p:stCondLst>
                                            <p:cond delay="499"/>
                                          </p:stCondLst>
                                        </p:cTn>
                                        <p:tgtEl>
                                          <p:spTgt spid="56"/>
                                        </p:tgtEl>
                                        <p:attrNameLst>
                                          <p:attrName>style.visibility</p:attrName>
                                        </p:attrNameLst>
                                      </p:cBhvr>
                                      <p:to>
                                        <p:strVal val="hidden"/>
                                      </p:to>
                                    </p:set>
                                  </p:childTnLst>
                                </p:cTn>
                              </p:par>
                              <p:par>
                                <p:cTn id="63" presetID="1" presetClass="mediacall" presetSubtype="0" fill="hold" nodeType="withEffect">
                                  <p:stCondLst>
                                    <p:cond delay="0"/>
                                  </p:stCondLst>
                                  <p:childTnLst>
                                    <p:cmd type="call" cmd="playFrom(0.0)">
                                      <p:cBhvr>
                                        <p:cTn id="64"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5" repeatCount="indefinite" fill="hold" display="0">
                  <p:stCondLst>
                    <p:cond delay="indefinite"/>
                  </p:stCondLst>
                  <p:endCondLst>
                    <p:cond evt="onStopAudio" delay="0">
                      <p:tgtEl>
                        <p:sldTgt/>
                      </p:tgtEl>
                    </p:cond>
                  </p:endCondLst>
                </p:cTn>
                <p:tgtEl>
                  <p:spTgt spid="2"/>
                </p:tgtEl>
              </p:cMediaNode>
            </p:audio>
          </p:childTnLst>
        </p:cTn>
      </p:par>
    </p:tnLst>
    <p:bldLst>
      <p:bldP spid="15" grpId="0" animBg="1"/>
      <p:bldP spid="16" grpId="0" animBg="1"/>
      <p:bldP spid="17" grpId="0" animBg="1"/>
      <p:bldP spid="20" grpId="0" animBg="1"/>
      <p:bldP spid="21" grpId="0" animBg="1"/>
      <p:bldP spid="6"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al 18">
            <a:extLst>
              <a:ext uri="{FF2B5EF4-FFF2-40B4-BE49-F238E27FC236}">
                <a16:creationId xmlns:a16="http://schemas.microsoft.com/office/drawing/2014/main" id="{71520614-BA0A-1D20-E327-28E3545AB661}"/>
              </a:ext>
            </a:extLst>
          </p:cNvPr>
          <p:cNvSpPr/>
          <p:nvPr/>
        </p:nvSpPr>
        <p:spPr>
          <a:xfrm>
            <a:off x="2697984" y="71756"/>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EBAD783F-6EF8-3F3B-F7A4-A80D96B6D299}"/>
              </a:ext>
            </a:extLst>
          </p:cNvPr>
          <p:cNvSpPr/>
          <p:nvPr/>
        </p:nvSpPr>
        <p:spPr>
          <a:xfrm>
            <a:off x="2699594" y="32594"/>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FBFBF007-8630-DFCD-EF89-139A4E6E906C}"/>
              </a:ext>
            </a:extLst>
          </p:cNvPr>
          <p:cNvSpPr/>
          <p:nvPr/>
        </p:nvSpPr>
        <p:spPr>
          <a:xfrm>
            <a:off x="2521412" y="65189"/>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9A59F86E-C76B-2E9E-562E-F70C2752EEAC}"/>
              </a:ext>
            </a:extLst>
          </p:cNvPr>
          <p:cNvSpPr/>
          <p:nvPr/>
        </p:nvSpPr>
        <p:spPr>
          <a:xfrm>
            <a:off x="2523022" y="0"/>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7" name="Ristkülik 6">
            <a:extLst>
              <a:ext uri="{FF2B5EF4-FFF2-40B4-BE49-F238E27FC236}">
                <a16:creationId xmlns:a16="http://schemas.microsoft.com/office/drawing/2014/main" id="{BA58043C-863C-824B-25D1-2E7065416CC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8" name="SetupProgress">
            <a:extLst>
              <a:ext uri="{FF2B5EF4-FFF2-40B4-BE49-F238E27FC236}">
                <a16:creationId xmlns:a16="http://schemas.microsoft.com/office/drawing/2014/main" id="{94B0D643-750E-E05F-6314-9A5F1F93652E}"/>
              </a:ext>
            </a:extLst>
          </p:cNvPr>
          <p:cNvGrpSpPr/>
          <p:nvPr/>
        </p:nvGrpSpPr>
        <p:grpSpPr>
          <a:xfrm>
            <a:off x="0" y="6334691"/>
            <a:ext cx="12192000" cy="529876"/>
            <a:chOff x="597620" y="5129784"/>
            <a:chExt cx="12192000" cy="529876"/>
          </a:xfrm>
        </p:grpSpPr>
        <p:sp>
          <p:nvSpPr>
            <p:cNvPr id="9" name="TextBox 8">
              <a:extLst>
                <a:ext uri="{FF2B5EF4-FFF2-40B4-BE49-F238E27FC236}">
                  <a16:creationId xmlns:a16="http://schemas.microsoft.com/office/drawing/2014/main" id="{E7BBF872-48E8-AC6D-AE54-78DDCFE3600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0" name="TextBox 9">
              <a:extLst>
                <a:ext uri="{FF2B5EF4-FFF2-40B4-BE49-F238E27FC236}">
                  <a16:creationId xmlns:a16="http://schemas.microsoft.com/office/drawing/2014/main" id="{08BFE666-ED71-C17F-E01E-90ACA053CD55}"/>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1" name="Vabakuju: kujund 10">
              <a:extLst>
                <a:ext uri="{FF2B5EF4-FFF2-40B4-BE49-F238E27FC236}">
                  <a16:creationId xmlns:a16="http://schemas.microsoft.com/office/drawing/2014/main" id="{916660E8-830A-8C59-6A28-0D68A3D68947}"/>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9C79A177-7F33-A1FC-43C2-6BACCBF4D1D2}"/>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154C4B6D-ECC2-70D9-7F26-2C53713CA194}"/>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Finshed</a:t>
              </a:r>
            </a:p>
          </p:txBody>
        </p:sp>
        <p:sp>
          <p:nvSpPr>
            <p:cNvPr id="14" name="SubtitleText">
              <a:extLst>
                <a:ext uri="{FF2B5EF4-FFF2-40B4-BE49-F238E27FC236}">
                  <a16:creationId xmlns:a16="http://schemas.microsoft.com/office/drawing/2014/main" id="{7A3E0200-28EC-E34D-4E88-C8459BD79F7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t-EE" sz="1400" noProof="1">
                  <a:solidFill>
                    <a:prstClr val="white"/>
                  </a:solidFill>
                  <a:latin typeface="Candara" panose="020E0502030303020204"/>
                </a:rPr>
                <a:t>Sunlight OS setup was completed successfully. Please restart or shut down to finish setup.</a:t>
              </a:r>
              <a:endParaRPr kumimoji="0" lang="et-EE" sz="1400" b="0" i="0" u="none" strike="noStrike" kern="1200" cap="none" spc="0" normalizeH="0" baseline="0" noProof="1">
                <a:ln>
                  <a:noFill/>
                </a:ln>
                <a:solidFill>
                  <a:prstClr val="white"/>
                </a:solidFill>
                <a:effectLst/>
                <a:uLnTx/>
                <a:uFillTx/>
                <a:latin typeface="Candara" panose="020E0502030303020204"/>
                <a:ea typeface="+mn-ea"/>
                <a:cs typeface="+mn-cs"/>
              </a:endParaRPr>
            </a:p>
          </p:txBody>
        </p:sp>
      </p:grpSp>
      <p:cxnSp>
        <p:nvCxnSpPr>
          <p:cNvPr id="15" name="Sirgkonnektor 14">
            <a:extLst>
              <a:ext uri="{FF2B5EF4-FFF2-40B4-BE49-F238E27FC236}">
                <a16:creationId xmlns:a16="http://schemas.microsoft.com/office/drawing/2014/main" id="{184291AB-455C-6774-3315-10CE4938E489}"/>
              </a:ext>
            </a:extLst>
          </p:cNvPr>
          <p:cNvCxnSpPr>
            <a:cxnSpLocks/>
          </p:cNvCxnSpPr>
          <p:nvPr/>
        </p:nvCxnSpPr>
        <p:spPr>
          <a:xfrm flipV="1">
            <a:off x="192514" y="707618"/>
            <a:ext cx="11840722" cy="878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Ristkülik 15">
            <a:extLst>
              <a:ext uri="{FF2B5EF4-FFF2-40B4-BE49-F238E27FC236}">
                <a16:creationId xmlns:a16="http://schemas.microsoft.com/office/drawing/2014/main" id="{9ED40D61-DA27-C6BE-ECD2-5FBE0DDDA25A}"/>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8" name="Ristkülik 17">
            <a:extLst>
              <a:ext uri="{FF2B5EF4-FFF2-40B4-BE49-F238E27FC236}">
                <a16:creationId xmlns:a16="http://schemas.microsoft.com/office/drawing/2014/main" id="{8E0B607B-F120-3772-7CEB-B6DAB2CF283F}"/>
              </a:ext>
            </a:extLst>
          </p:cNvPr>
          <p:cNvSpPr/>
          <p:nvPr/>
        </p:nvSpPr>
        <p:spPr>
          <a:xfrm>
            <a:off x="3344143" y="6331777"/>
            <a:ext cx="8847857" cy="84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3" name="ShutdownButton">
            <a:hlinkClick r:id="rId2" action="ppaction://hlinksldjump"/>
            <a:extLst>
              <a:ext uri="{FF2B5EF4-FFF2-40B4-BE49-F238E27FC236}">
                <a16:creationId xmlns:a16="http://schemas.microsoft.com/office/drawing/2014/main" id="{A04291D3-83D6-5E25-3EEC-18F6A90EFEB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4" name="ShutdownButton">
            <a:hlinkClick r:id="" action="ppaction://macro?name=Restart"/>
            <a:extLst>
              <a:ext uri="{FF2B5EF4-FFF2-40B4-BE49-F238E27FC236}">
                <a16:creationId xmlns:a16="http://schemas.microsoft.com/office/drawing/2014/main" id="{DB175A80-3802-6EF6-D1B9-48264E9CF16E}"/>
              </a:ext>
            </a:extLst>
          </p:cNvPr>
          <p:cNvSpPr/>
          <p:nvPr/>
        </p:nvSpPr>
        <p:spPr>
          <a:xfrm>
            <a:off x="10790128" y="123324"/>
            <a:ext cx="852993" cy="315087"/>
          </a:xfrm>
          <a:prstGeom prst="snip2DiagRect">
            <a:avLst>
              <a:gd name="adj1" fmla="val 0"/>
              <a:gd name="adj2" fmla="val 0"/>
            </a:avLst>
          </a:prstGeom>
          <a:solidFill>
            <a:srgbClr val="22006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Restart</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22007018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22"/>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21"/>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20"/>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1">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9739" name="AnimationRect">
            <a:extLst>
              <a:ext uri="{FF2B5EF4-FFF2-40B4-BE49-F238E27FC236}">
                <a16:creationId xmlns:a16="http://schemas.microsoft.com/office/drawing/2014/main" id="{9273B067-2C62-B738-DC4F-F88A53EF718E}"/>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BackgroundImg">
            <a:extLst>
              <a:ext uri="{FF2B5EF4-FFF2-40B4-BE49-F238E27FC236}">
                <a16:creationId xmlns:a16="http://schemas.microsoft.com/office/drawing/2014/main" id="{A90E6905-B5DD-48B7-3CBD-20F507A567D2}"/>
              </a:ext>
            </a:extLst>
          </p:cNvPr>
          <p:cNvSpPr txBox="1"/>
          <p:nvPr/>
        </p:nvSpPr>
        <p:spPr>
          <a:xfrm>
            <a:off x="0" y="0"/>
            <a:ext cx="12192000" cy="6858000"/>
          </a:xfrm>
          <a:prstGeom prst="rect">
            <a:avLst/>
          </a:prstGeom>
          <a:blipFill>
            <a:blip r:embed="rId6"/>
            <a:stretch>
              <a:fillRect/>
            </a:stretch>
          </a:blipFill>
        </p:spPr>
        <p:txBody>
          <a:bodyPr vert="horz" rtlCol="0">
            <a:spAutoFit/>
          </a:bodyPr>
          <a:lstStyle/>
          <a:p>
            <a:endParaRPr lang="et-EE"/>
          </a:p>
        </p:txBody>
      </p:sp>
      <p:grpSp>
        <p:nvGrpSpPr>
          <p:cNvPr id="243379" name="RegularApp:-1">
            <a:extLst>
              <a:ext uri="{FF2B5EF4-FFF2-40B4-BE49-F238E27FC236}">
                <a16:creationId xmlns:a16="http://schemas.microsoft.com/office/drawing/2014/main" id="{A8B31F60-9E85-97D4-023B-E457AC11B4AE}"/>
              </a:ext>
            </a:extLst>
          </p:cNvPr>
          <p:cNvGrpSpPr/>
          <p:nvPr/>
        </p:nvGrpSpPr>
        <p:grpSpPr>
          <a:xfrm>
            <a:off x="0" y="0"/>
            <a:ext cx="12200675" cy="6521410"/>
            <a:chOff x="0" y="0"/>
            <a:chExt cx="12200675" cy="6521410"/>
          </a:xfrm>
        </p:grpSpPr>
        <p:sp>
          <p:nvSpPr>
            <p:cNvPr id="243380" name="InnerWindowAppFiles:-1">
              <a:extLst>
                <a:ext uri="{FF2B5EF4-FFF2-40B4-BE49-F238E27FC236}">
                  <a16:creationId xmlns:a16="http://schemas.microsoft.com/office/drawing/2014/main" id="{E27903B5-3B38-3431-2C87-3DA8CBEE226E}"/>
                </a:ext>
              </a:extLst>
            </p:cNvPr>
            <p:cNvSpPr/>
            <p:nvPr/>
          </p:nvSpPr>
          <p:spPr>
            <a:xfrm>
              <a:off x="0" y="0"/>
              <a:ext cx="12192738" cy="65214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3381" name="PathAppFiles:-1">
              <a:extLst>
                <a:ext uri="{FF2B5EF4-FFF2-40B4-BE49-F238E27FC236}">
                  <a16:creationId xmlns:a16="http://schemas.microsoft.com/office/drawing/2014/main" id="{C6A609FB-EEF8-EC1E-735F-7153E82AA48E}"/>
                </a:ext>
              </a:extLst>
            </p:cNvPr>
            <p:cNvSpPr/>
            <p:nvPr/>
          </p:nvSpPr>
          <p:spPr>
            <a:xfrm>
              <a:off x="0" y="0"/>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/Users/johnny/Desktop/</a:t>
              </a:r>
              <a:endParaRPr lang="et-EE" sz="100" dirty="0">
                <a:noFill/>
              </a:endParaRPr>
            </a:p>
          </p:txBody>
        </p:sp>
        <p:sp>
          <p:nvSpPr>
            <p:cNvPr id="243382" name="ButtonReloadAppFiles:-1">
              <a:extLst>
                <a:ext uri="{FF2B5EF4-FFF2-40B4-BE49-F238E27FC236}">
                  <a16:creationId xmlns:a16="http://schemas.microsoft.com/office/drawing/2014/main" id="{0965E462-995D-DF52-8EC2-722394DB1C8C}"/>
                </a:ext>
              </a:extLst>
            </p:cNvPr>
            <p:cNvSpPr/>
            <p:nvPr/>
          </p:nvSpPr>
          <p:spPr>
            <a:xfrm>
              <a:off x="12127033" y="49270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3383" name="BottomPanelAppFiles:-1">
              <a:extLst>
                <a:ext uri="{FF2B5EF4-FFF2-40B4-BE49-F238E27FC236}">
                  <a16:creationId xmlns:a16="http://schemas.microsoft.com/office/drawing/2014/main" id="{30E27534-D36A-23D5-3BCE-083C07B7FBE6}"/>
                </a:ext>
              </a:extLst>
            </p:cNvPr>
            <p:cNvSpPr/>
            <p:nvPr/>
          </p:nvSpPr>
          <p:spPr>
            <a:xfrm>
              <a:off x="73642" y="6175981"/>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0 items</a:t>
              </a:r>
              <a:endParaRPr lang="et-EE" sz="100" dirty="0">
                <a:noFill/>
              </a:endParaRPr>
            </a:p>
          </p:txBody>
        </p:sp>
        <p:sp>
          <p:nvSpPr>
            <p:cNvPr id="243384" name="SelectModeCheckAppFiles:-1">
              <a:extLst>
                <a:ext uri="{FF2B5EF4-FFF2-40B4-BE49-F238E27FC236}">
                  <a16:creationId xmlns:a16="http://schemas.microsoft.com/office/drawing/2014/main" id="{BD53B721-8581-3F33-0F9D-16BDED305763}"/>
                </a:ext>
              </a:extLst>
            </p:cNvPr>
            <p:cNvSpPr/>
            <p:nvPr/>
          </p:nvSpPr>
          <p:spPr>
            <a:xfrm>
              <a:off x="10339526" y="62385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/Users/Cat/</a:t>
              </a:r>
              <a:endParaRPr lang="et-EE" sz="100" dirty="0">
                <a:noFill/>
              </a:endParaRPr>
            </a:p>
          </p:txBody>
        </p:sp>
      </p:grpSp>
      <p:sp>
        <p:nvSpPr>
          <p:cNvPr id="6" name="Taskbar">
            <a:extLst>
              <a:ext uri="{FF2B5EF4-FFF2-40B4-BE49-F238E27FC236}">
                <a16:creationId xmlns:a16="http://schemas.microsoft.com/office/drawing/2014/main" id="{B41C602B-36B6-7FC5-1717-112CEE996B7E}"/>
              </a:ext>
            </a:extLst>
          </p:cNvPr>
          <p:cNvSpPr/>
          <p:nvPr/>
        </p:nvSpPr>
        <p:spPr>
          <a:xfrm>
            <a:off x="73642" y="6521411"/>
            <a:ext cx="12040623" cy="336590"/>
          </a:xfrm>
          <a:prstGeom prst="roundRect">
            <a:avLst/>
          </a:prstGeom>
          <a:gradFill flip="none" rotWithShape="1">
            <a:gsLst>
              <a:gs pos="88068">
                <a:schemeClr val="accent1">
                  <a:lumMod val="50000"/>
                  <a:alpha val="70000"/>
                </a:schemeClr>
              </a:gs>
              <a:gs pos="0">
                <a:schemeClr val="accent1">
                  <a:alpha val="70000"/>
                </a:schemeClr>
              </a:gs>
              <a:gs pos="10000">
                <a:schemeClr val="accent5">
                  <a:lumMod val="75000"/>
                  <a:alpha val="70000"/>
                </a:schemeClr>
              </a:gs>
              <a:gs pos="10000">
                <a:schemeClr val="accent5">
                  <a:lumMod val="40000"/>
                  <a:alpha val="70000"/>
                </a:schemeClr>
              </a:gs>
              <a:gs pos="100000">
                <a:schemeClr val="accent1">
                  <a:lumMod val="50000"/>
                  <a:alpha val="70000"/>
                </a:schemeClr>
              </a:gs>
            </a:gsLst>
            <a:lin ang="5400000" scaled="1"/>
            <a:tileRect/>
          </a:gradFill>
          <a:ln w="19050" cap="rnd" cmpd="sng" algn="ctr">
            <a:noFill/>
            <a:prstDash val="solid"/>
          </a:ln>
          <a:effectLst>
            <a:softEdge rad="0"/>
          </a:effectLst>
        </p:spPr>
        <p:txBody>
          <a:bodyPr lIns="91440" tIns="45720" rIns="91440" bIns="45720" rtlCol="0" anchor="ctr"/>
          <a:lstStyle/>
          <a:p>
            <a:pPr algn="ctr" defTabSz="914400"/>
            <a:endParaRPr lang="et-EE" kern="0" dirty="0">
              <a:solidFill>
                <a:prstClr val="white"/>
              </a:solidFill>
              <a:latin typeface="Candara" panose="020E0502030303020204" pitchFamily="34" charset="0"/>
            </a:endParaRPr>
          </a:p>
        </p:txBody>
      </p:sp>
      <p:sp>
        <p:nvSpPr>
          <p:cNvPr id="35" name="AppCreatingEvent" hidden="1">
            <a:extLst>
              <a:ext uri="{FF2B5EF4-FFF2-40B4-BE49-F238E27FC236}">
                <a16:creationId xmlns:a16="http://schemas.microsoft.com/office/drawing/2014/main" id="{1A9D124F-6862-C798-2F54-A6264E98F08B}"/>
              </a:ext>
            </a:extLst>
          </p:cNvPr>
          <p:cNvSpPr/>
          <p:nvPr/>
        </p:nvSpPr>
        <p:spPr>
          <a:xfrm>
            <a:off x="10628365" y="92174"/>
            <a:ext cx="1485900" cy="345057"/>
          </a:xfrm>
          <a:prstGeom prst="rect">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Settings</a:t>
            </a:r>
            <a:endParaRPr lang="et-EE" sz="1600" dirty="0">
              <a:latin typeface="Consolas" panose="020B0609020204030204" pitchFamily="49" charset="0"/>
            </a:endParaRPr>
          </a:p>
        </p:txBody>
      </p:sp>
      <p:sp>
        <p:nvSpPr>
          <p:cNvPr id="36" name="ResizeEvent" hidden="1">
            <a:hlinkClick r:id="" action="ppaction://macro?name=InvertValue"/>
            <a:extLst>
              <a:ext uri="{FF2B5EF4-FFF2-40B4-BE49-F238E27FC236}">
                <a16:creationId xmlns:a16="http://schemas.microsoft.com/office/drawing/2014/main" id="{4E562E24-62DB-2EF6-D3BE-579D8F8781D3}"/>
              </a:ext>
            </a:extLst>
          </p:cNvPr>
          <p:cNvSpPr/>
          <p:nvPr/>
        </p:nvSpPr>
        <p:spPr>
          <a:xfrm>
            <a:off x="10616335" y="1927538"/>
            <a:ext cx="1485900" cy="345057"/>
          </a:xfrm>
          <a:prstGeom prst="rect">
            <a:avLst/>
          </a:prstGeom>
          <a:solidFill>
            <a:srgbClr val="2828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False</a:t>
            </a:r>
            <a:endParaRPr lang="et-EE" sz="1600" dirty="0">
              <a:latin typeface="Consolas" panose="020B0609020204030204" pitchFamily="49" charset="0"/>
            </a:endParaRPr>
          </a:p>
        </p:txBody>
      </p:sp>
      <p:sp>
        <p:nvSpPr>
          <p:cNvPr id="37" name="MoveEvent" hidden="1">
            <a:hlinkClick r:id="" action="ppaction://macro?name=InvertValue"/>
            <a:extLst>
              <a:ext uri="{FF2B5EF4-FFF2-40B4-BE49-F238E27FC236}">
                <a16:creationId xmlns:a16="http://schemas.microsoft.com/office/drawing/2014/main" id="{FA8AAF49-6D5F-B941-7F68-D0C39E006384}"/>
              </a:ext>
            </a:extLst>
          </p:cNvPr>
          <p:cNvSpPr/>
          <p:nvPr/>
        </p:nvSpPr>
        <p:spPr>
          <a:xfrm>
            <a:off x="10616335" y="1468025"/>
            <a:ext cx="1485900" cy="345057"/>
          </a:xfrm>
          <a:prstGeom prst="rect">
            <a:avLst/>
          </a:prstGeom>
          <a:solidFill>
            <a:srgbClr val="37373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False</a:t>
            </a:r>
            <a:endParaRPr lang="et-EE" sz="1600" dirty="0">
              <a:latin typeface="Consolas" panose="020B0609020204030204" pitchFamily="49" charset="0"/>
            </a:endParaRPr>
          </a:p>
        </p:txBody>
      </p:sp>
      <p:sp>
        <p:nvSpPr>
          <p:cNvPr id="38" name="AppID" hidden="1">
            <a:extLst>
              <a:ext uri="{FF2B5EF4-FFF2-40B4-BE49-F238E27FC236}">
                <a16:creationId xmlns:a16="http://schemas.microsoft.com/office/drawing/2014/main" id="{D5CF4E06-C649-5EDD-BB23-7764A1A339A6}"/>
              </a:ext>
            </a:extLst>
          </p:cNvPr>
          <p:cNvSpPr/>
          <p:nvPr/>
        </p:nvSpPr>
        <p:spPr>
          <a:xfrm>
            <a:off x="10616335" y="1009856"/>
            <a:ext cx="1485900" cy="345057"/>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18</a:t>
            </a:r>
            <a:endParaRPr lang="et-EE" sz="1600" dirty="0">
              <a:latin typeface="Consolas" panose="020B0609020204030204" pitchFamily="49" charset="0"/>
            </a:endParaRPr>
          </a:p>
        </p:txBody>
      </p:sp>
      <p:grpSp>
        <p:nvGrpSpPr>
          <p:cNvPr id="6831" name="StartButton">
            <a:extLst>
              <a:ext uri="{FF2B5EF4-FFF2-40B4-BE49-F238E27FC236}">
                <a16:creationId xmlns:a16="http://schemas.microsoft.com/office/drawing/2014/main" id="{4F5E0E80-DC56-DAC1-CFB7-46650B90B8E5}"/>
              </a:ext>
            </a:extLst>
          </p:cNvPr>
          <p:cNvGrpSpPr/>
          <p:nvPr/>
        </p:nvGrpSpPr>
        <p:grpSpPr>
          <a:xfrm>
            <a:off x="72904" y="6323207"/>
            <a:ext cx="677124" cy="633856"/>
            <a:chOff x="-738" y="6293995"/>
            <a:chExt cx="677124" cy="633856"/>
          </a:xfrm>
          <a:effectLst>
            <a:outerShdw blurRad="50800" dist="50800" dir="5400000" algn="ctr" rotWithShape="0">
              <a:srgbClr val="000000">
                <a:alpha val="0"/>
              </a:srgbClr>
            </a:outerShdw>
          </a:effectLst>
        </p:grpSpPr>
        <p:sp>
          <p:nvSpPr>
            <p:cNvPr id="6832" name="StartBtnBackdrop">
              <a:hlinkClick r:id="" action="ppaction://macro?name=Menu"/>
              <a:extLst>
                <a:ext uri="{FF2B5EF4-FFF2-40B4-BE49-F238E27FC236}">
                  <a16:creationId xmlns:a16="http://schemas.microsoft.com/office/drawing/2014/main" id="{750666C7-2178-2FBE-C026-8933B55897F5}"/>
                </a:ext>
              </a:extLst>
            </p:cNvPr>
            <p:cNvSpPr/>
            <p:nvPr/>
          </p:nvSpPr>
          <p:spPr>
            <a:xfrm>
              <a:off x="-738" y="6293995"/>
              <a:ext cx="677124" cy="633856"/>
            </a:xfrm>
            <a:custGeom>
              <a:avLst/>
              <a:gdLst>
                <a:gd name="connsiteX0" fmla="*/ 0 w 677124"/>
                <a:gd name="connsiteY0" fmla="*/ 316928 h 633856"/>
                <a:gd name="connsiteX1" fmla="*/ 338562 w 677124"/>
                <a:gd name="connsiteY1" fmla="*/ 0 h 633856"/>
                <a:gd name="connsiteX2" fmla="*/ 677124 w 677124"/>
                <a:gd name="connsiteY2" fmla="*/ 316928 h 633856"/>
                <a:gd name="connsiteX3" fmla="*/ 338562 w 677124"/>
                <a:gd name="connsiteY3" fmla="*/ 633856 h 633856"/>
                <a:gd name="connsiteX4" fmla="*/ 0 w 677124"/>
                <a:gd name="connsiteY4" fmla="*/ 316928 h 63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124" h="633856" fill="none" extrusionOk="0">
                  <a:moveTo>
                    <a:pt x="0" y="316928"/>
                  </a:moveTo>
                  <a:cubicBezTo>
                    <a:pt x="8418" y="137280"/>
                    <a:pt x="159594" y="-676"/>
                    <a:pt x="338562" y="0"/>
                  </a:cubicBezTo>
                  <a:cubicBezTo>
                    <a:pt x="522030" y="2227"/>
                    <a:pt x="681038" y="142476"/>
                    <a:pt x="677124" y="316928"/>
                  </a:cubicBezTo>
                  <a:cubicBezTo>
                    <a:pt x="684854" y="483532"/>
                    <a:pt x="512800" y="629705"/>
                    <a:pt x="338562" y="633856"/>
                  </a:cubicBezTo>
                  <a:cubicBezTo>
                    <a:pt x="140708" y="640776"/>
                    <a:pt x="6930" y="505312"/>
                    <a:pt x="0" y="316928"/>
                  </a:cubicBezTo>
                  <a:close/>
                </a:path>
                <a:path w="677124" h="633856" stroke="0" extrusionOk="0">
                  <a:moveTo>
                    <a:pt x="0" y="316928"/>
                  </a:moveTo>
                  <a:cubicBezTo>
                    <a:pt x="10930" y="131946"/>
                    <a:pt x="156064" y="11379"/>
                    <a:pt x="338562" y="0"/>
                  </a:cubicBezTo>
                  <a:cubicBezTo>
                    <a:pt x="515157" y="-5745"/>
                    <a:pt x="655463" y="149144"/>
                    <a:pt x="677124" y="316928"/>
                  </a:cubicBezTo>
                  <a:cubicBezTo>
                    <a:pt x="679727" y="492925"/>
                    <a:pt x="519577" y="641417"/>
                    <a:pt x="338562" y="633856"/>
                  </a:cubicBezTo>
                  <a:cubicBezTo>
                    <a:pt x="168611" y="647268"/>
                    <a:pt x="-3879" y="494206"/>
                    <a:pt x="0" y="316928"/>
                  </a:cubicBezTo>
                  <a:close/>
                </a:path>
              </a:pathLst>
            </a:custGeom>
            <a:solidFill>
              <a:sysClr val="windowText" lastClr="000000">
                <a:lumMod val="95000"/>
                <a:lumOff val="5000"/>
                <a:alpha val="32000"/>
              </a:sysClr>
            </a:solidFill>
            <a:ln w="19050" cap="flat" cmpd="sng" algn="ctr">
              <a:noFill/>
              <a:prstDash val="solid"/>
              <a:miter lim="800000"/>
              <a:extLst>
                <a:ext uri="{C807C97D-BFC1-408E-A445-0C87EB9F89A2}">
                  <ask:lineSketchStyleProps xmlns:ask="http://schemas.microsoft.com/office/drawing/2018/sketchyshapes" sd="1808761005">
                    <a:prstGeom prst="ellipse">
                      <a:avLst/>
                    </a:prstGeom>
                    <ask:type>
                      <ask:lineSketchCurved/>
                    </ask:type>
                  </ask:lineSketchStyleProps>
                </a:ext>
              </a:extLst>
            </a:ln>
            <a:effectLst>
              <a:outerShdw dist="50800" dir="5400000" sx="107000" sy="107000" algn="ctr" rotWithShape="0">
                <a:srgbClr val="000000">
                  <a:alpha val="0"/>
                </a:srgbClr>
              </a:outerShdw>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833" name="Bootlogo">
              <a:hlinkClick r:id="" action="ppaction://macro?name=Menu"/>
              <a:extLst>
                <a:ext uri="{FF2B5EF4-FFF2-40B4-BE49-F238E27FC236}">
                  <a16:creationId xmlns:a16="http://schemas.microsoft.com/office/drawing/2014/main" id="{9ADF1038-1786-677C-20B7-D91C861C5407}"/>
                </a:ext>
              </a:extLst>
            </p:cNvPr>
            <p:cNvSpPr/>
            <p:nvPr/>
          </p:nvSpPr>
          <p:spPr>
            <a:xfrm>
              <a:off x="130672" y="6395593"/>
              <a:ext cx="414304" cy="43065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3500000" scaled="1"/>
              <a:tileRect/>
            </a:gradFill>
            <a:ln w="12700" cap="flat" cmpd="sng" algn="ctr">
              <a:noFill/>
              <a:prstDash val="solid"/>
              <a:miter lim="800000"/>
            </a:ln>
            <a:effectLst>
              <a:glow>
                <a:schemeClr val="accent1">
                  <a:alpha val="0"/>
                </a:schemeClr>
              </a:glow>
              <a:outerShdw blurRad="50800" dist="50800" dir="5400000" algn="ctr" rotWithShape="0">
                <a:srgbClr val="000000">
                  <a:alpha val="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960" name="Clock">
            <a:hlinkClick r:id="" action="ppaction://macro?name=ManualClockUpdate"/>
            <a:hlinkHover r:id="" action="ppaction://macro?name=ManualClockUpdate"/>
            <a:extLst>
              <a:ext uri="{FF2B5EF4-FFF2-40B4-BE49-F238E27FC236}">
                <a16:creationId xmlns:a16="http://schemas.microsoft.com/office/drawing/2014/main" id="{7C1F3C19-4A48-6DD5-CB39-994EC2DAD6FF}"/>
              </a:ext>
            </a:extLst>
          </p:cNvPr>
          <p:cNvSpPr txBox="1"/>
          <p:nvPr/>
        </p:nvSpPr>
        <p:spPr>
          <a:xfrm>
            <a:off x="11257700" y="6521410"/>
            <a:ext cx="761827" cy="328739"/>
          </a:xfrm>
          <a:prstGeom prst="rect">
            <a:avLst/>
          </a:prstGeom>
          <a:noFill/>
        </p:spPr>
        <p:txBody>
          <a:bodyPr wrap="square" tIns="36000" rtlCol="0">
            <a:spAutoFit/>
          </a:bodyPr>
          <a:lstStyle/>
          <a:p>
            <a:pPr algn="r"/>
            <a:r>
              <a:rPr lang="et-EE" sz="1600">
                <a:solidFill>
                  <a:srgbClr val="FFFFFF"/>
                </a:solidFill>
                <a:effectLst>
                  <a:outerShdw blurRad="38100" dist="38100" dir="2700000" algn="tl">
                    <a:srgbClr val="000000">
                      <a:alpha val="43137"/>
                    </a:srgbClr>
                  </a:outerShdw>
                </a:effectLst>
                <a:latin typeface="Candara" panose="020E0502030303020204" pitchFamily="34" charset="0"/>
              </a:rPr>
              <a:t>21:08</a:t>
            </a:r>
            <a:endParaRPr lang="et-EE" sz="1600" dirty="0">
              <a:solidFill>
                <a:srgbClr val="FFFFFF"/>
              </a:solidFill>
              <a:effectLst>
                <a:outerShdw blurRad="38100" dist="38100" dir="2700000" algn="tl">
                  <a:srgbClr val="000000">
                    <a:alpha val="43137"/>
                  </a:srgbClr>
                </a:outerShdw>
              </a:effectLst>
              <a:latin typeface="Candara" panose="020E0502030303020204" pitchFamily="34" charset="0"/>
            </a:endParaRPr>
          </a:p>
        </p:txBody>
      </p:sp>
      <p:sp>
        <p:nvSpPr>
          <p:cNvPr id="15204" name="AutosaveTime" hidden="1">
            <a:extLst>
              <a:ext uri="{FF2B5EF4-FFF2-40B4-BE49-F238E27FC236}">
                <a16:creationId xmlns:a16="http://schemas.microsoft.com/office/drawing/2014/main" id="{2896CB3A-7E95-4079-B71E-8F6B01917668}"/>
              </a:ext>
            </a:extLst>
          </p:cNvPr>
          <p:cNvSpPr/>
          <p:nvPr/>
        </p:nvSpPr>
        <p:spPr>
          <a:xfrm>
            <a:off x="10618146" y="551687"/>
            <a:ext cx="1485900" cy="345057"/>
          </a:xfrm>
          <a:prstGeom prst="rect">
            <a:avLst/>
          </a:prstGeom>
          <a:solidFill>
            <a:schemeClr val="accent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N/A</a:t>
            </a:r>
            <a:endParaRPr lang="et-EE" sz="1600" dirty="0">
              <a:latin typeface="Consolas" panose="020B0609020204030204" pitchFamily="49" charset="0"/>
            </a:endParaRPr>
          </a:p>
        </p:txBody>
      </p:sp>
      <p:sp>
        <p:nvSpPr>
          <p:cNvPr id="5" name="TaskbarButtonSample" hidden="1">
            <a:hlinkClick r:id="" action="ppaction://macro?name=MinimizeRestore"/>
            <a:extLst>
              <a:ext uri="{FF2B5EF4-FFF2-40B4-BE49-F238E27FC236}">
                <a16:creationId xmlns:a16="http://schemas.microsoft.com/office/drawing/2014/main" id="{2E0DD631-5585-A5A7-0A4E-852E2D8BC277}"/>
              </a:ext>
            </a:extLst>
          </p:cNvPr>
          <p:cNvSpPr/>
          <p:nvPr/>
        </p:nvSpPr>
        <p:spPr>
          <a:xfrm>
            <a:off x="675648" y="6509238"/>
            <a:ext cx="1954171" cy="369332"/>
          </a:xfrm>
          <a:prstGeom prst="rect">
            <a:avLst/>
          </a:prstGeom>
          <a:gradFill>
            <a:gsLst>
              <a:gs pos="0">
                <a:schemeClr val="accent1">
                  <a:alpha val="82000"/>
                </a:schemeClr>
              </a:gs>
              <a:gs pos="100000">
                <a:schemeClr val="tx1">
                  <a:alpha val="6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96000" bIns="72000" rtlCol="0" anchor="ctr"/>
          <a:lstStyle/>
          <a:p>
            <a:r>
              <a:rPr lang="et-EE" sz="1600" dirty="0">
                <a:effectLst>
                  <a:outerShdw blurRad="38100" dist="38100" dir="2700000" algn="tl">
                    <a:srgbClr val="000000">
                      <a:alpha val="43137"/>
                    </a:srgbClr>
                  </a:outerShdw>
                </a:effectLst>
                <a:latin typeface="Candara" panose="020E0502030303020204" pitchFamily="34" charset="0"/>
              </a:rPr>
              <a:t>AppName</a:t>
            </a:r>
          </a:p>
        </p:txBody>
      </p:sp>
      <p:sp>
        <p:nvSpPr>
          <p:cNvPr id="2" name="Username" hidden="1">
            <a:hlinkClick r:id="rId7" action="ppaction://hlinksldjump"/>
            <a:extLst>
              <a:ext uri="{FF2B5EF4-FFF2-40B4-BE49-F238E27FC236}">
                <a16:creationId xmlns:a16="http://schemas.microsoft.com/office/drawing/2014/main" id="{D8EB75AD-5502-008F-A807-5170B24C7F87}"/>
              </a:ext>
            </a:extLst>
          </p:cNvPr>
          <p:cNvSpPr/>
          <p:nvPr/>
        </p:nvSpPr>
        <p:spPr>
          <a:xfrm>
            <a:off x="10616335" y="2384363"/>
            <a:ext cx="1485900" cy="345057"/>
          </a:xfrm>
          <a:prstGeom prst="rect">
            <a:avLst/>
          </a:prstGeom>
          <a:solidFill>
            <a:schemeClr val="accent5"/>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a:latin typeface="Consolas" panose="020B0609020204030204" pitchFamily="49" charset="0"/>
              </a:rPr>
              <a:t>Nobody</a:t>
            </a:r>
            <a:endParaRPr lang="et-EE" sz="1400" dirty="0">
              <a:latin typeface="Consolas" panose="020B0609020204030204" pitchFamily="49" charset="0"/>
            </a:endParaRPr>
          </a:p>
        </p:txBody>
      </p:sp>
      <p:sp>
        <p:nvSpPr>
          <p:cNvPr id="3" name="BuildInfo" hidden="1">
            <a:extLst>
              <a:ext uri="{FF2B5EF4-FFF2-40B4-BE49-F238E27FC236}">
                <a16:creationId xmlns:a16="http://schemas.microsoft.com/office/drawing/2014/main" id="{0F273F55-8952-478A-54AC-74D598CA3123}"/>
              </a:ext>
            </a:extLst>
          </p:cNvPr>
          <p:cNvSpPr txBox="1"/>
          <p:nvPr/>
        </p:nvSpPr>
        <p:spPr>
          <a:xfrm>
            <a:off x="8538474" y="5995649"/>
            <a:ext cx="3653526" cy="507831"/>
          </a:xfrm>
          <a:prstGeom prst="rect">
            <a:avLst/>
          </a:prstGeom>
          <a:noFill/>
        </p:spPr>
        <p:txBody>
          <a:bodyPr wrap="square" rtlCol="0">
            <a:spAutoFit/>
          </a:bodyPr>
          <a:lstStyle/>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Sunlight OS</a:t>
            </a:r>
          </a:p>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Build 1001</a:t>
            </a:r>
          </a:p>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Test mode</a:t>
            </a:r>
            <a:endParaRPr lang="en-US" sz="900" dirty="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endParaRPr>
          </a:p>
        </p:txBody>
      </p:sp>
      <p:sp>
        <p:nvSpPr>
          <p:cNvPr id="30546" name="Ristkülik 30545">
            <a:hlinkClick r:id="" action="ppaction://macro?name=AboutDe"/>
            <a:extLst>
              <a:ext uri="{FF2B5EF4-FFF2-40B4-BE49-F238E27FC236}">
                <a16:creationId xmlns:a16="http://schemas.microsoft.com/office/drawing/2014/main" id="{99E8903D-84B2-0E75-930B-608653D8E13F}"/>
              </a:ext>
            </a:extLst>
          </p:cNvPr>
          <p:cNvSpPr/>
          <p:nvPr/>
        </p:nvSpPr>
        <p:spPr>
          <a:xfrm>
            <a:off x="12040439" y="6373795"/>
            <a:ext cx="150823" cy="139148"/>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3" name="WorkspaceCircle1">
            <a:extLst>
              <a:ext uri="{FF2B5EF4-FFF2-40B4-BE49-F238E27FC236}">
                <a16:creationId xmlns:a16="http://schemas.microsoft.com/office/drawing/2014/main" id="{55B45E84-772D-AE2D-5C2A-097B2C2F2836}"/>
              </a:ext>
            </a:extLst>
          </p:cNvPr>
          <p:cNvSpPr/>
          <p:nvPr/>
        </p:nvSpPr>
        <p:spPr>
          <a:xfrm>
            <a:off x="10724628" y="6635220"/>
            <a:ext cx="104775" cy="104775"/>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4" name="WorkspaceCircle2">
            <a:extLst>
              <a:ext uri="{FF2B5EF4-FFF2-40B4-BE49-F238E27FC236}">
                <a16:creationId xmlns:a16="http://schemas.microsoft.com/office/drawing/2014/main" id="{146E7D4D-AFFE-A6F3-05B8-01EB4D659F16}"/>
              </a:ext>
            </a:extLst>
          </p:cNvPr>
          <p:cNvSpPr/>
          <p:nvPr/>
        </p:nvSpPr>
        <p:spPr>
          <a:xfrm>
            <a:off x="10901693" y="6636816"/>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5" name="WorkspaceCircle3">
            <a:extLst>
              <a:ext uri="{FF2B5EF4-FFF2-40B4-BE49-F238E27FC236}">
                <a16:creationId xmlns:a16="http://schemas.microsoft.com/office/drawing/2014/main" id="{71939F61-2BB7-FC65-10BF-57321C6D4CB1}"/>
              </a:ext>
            </a:extLst>
          </p:cNvPr>
          <p:cNvSpPr/>
          <p:nvPr/>
        </p:nvSpPr>
        <p:spPr>
          <a:xfrm>
            <a:off x="11081373" y="6636815"/>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6" name="WorkspaceCircle4">
            <a:extLst>
              <a:ext uri="{FF2B5EF4-FFF2-40B4-BE49-F238E27FC236}">
                <a16:creationId xmlns:a16="http://schemas.microsoft.com/office/drawing/2014/main" id="{DD67643F-70E7-883E-ACC7-87BA4593BEB0}"/>
              </a:ext>
            </a:extLst>
          </p:cNvPr>
          <p:cNvSpPr/>
          <p:nvPr/>
        </p:nvSpPr>
        <p:spPr>
          <a:xfrm>
            <a:off x="11258438" y="6636814"/>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63" name="SwitchWorkspace">
            <a:hlinkClick r:id="" action="ppaction://macro?name=ToNextWorkspace"/>
            <a:extLst>
              <a:ext uri="{FF2B5EF4-FFF2-40B4-BE49-F238E27FC236}">
                <a16:creationId xmlns:a16="http://schemas.microsoft.com/office/drawing/2014/main" id="{B313B960-A826-0A3B-54CC-0FF2AD765B8F}"/>
              </a:ext>
            </a:extLst>
          </p:cNvPr>
          <p:cNvSpPr/>
          <p:nvPr/>
        </p:nvSpPr>
        <p:spPr>
          <a:xfrm>
            <a:off x="10718246" y="6512943"/>
            <a:ext cx="644967" cy="345057"/>
          </a:xfrm>
          <a:prstGeom prst="rect">
            <a:avLst/>
          </a:prstGeom>
          <a:solidFill>
            <a:srgbClr val="373545">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600">
                <a:solidFill>
                  <a:srgbClr val="FFFFFF">
                    <a:alpha val="0"/>
                  </a:srgbClr>
                </a:solidFill>
                <a:effectLst>
                  <a:outerShdw blurRad="38100" dist="38100" dir="2700000" algn="tl">
                    <a:srgbClr val="000000">
                      <a:alpha val="43137"/>
                    </a:srgbClr>
                  </a:outerShdw>
                </a:effectLst>
                <a:latin typeface="Candara" panose="020E0502030303020204" pitchFamily="34" charset="0"/>
              </a:rPr>
              <a:t>Workspace 1</a:t>
            </a:r>
            <a:endParaRPr lang="et-EE" sz="600" dirty="0">
              <a:solidFill>
                <a:srgbClr val="FFFFFF">
                  <a:alpha val="0"/>
                </a:srgbClr>
              </a:solidFill>
              <a:effectLst>
                <a:outerShdw blurRad="38100" dist="38100" dir="2700000" algn="tl">
                  <a:srgbClr val="000000">
                    <a:alpha val="43137"/>
                  </a:srgbClr>
                </a:outerShdw>
              </a:effectLst>
              <a:latin typeface="Candara" panose="020E0502030303020204" pitchFamily="34" charset="0"/>
            </a:endParaRPr>
          </a:p>
        </p:txBody>
      </p:sp>
      <p:grpSp>
        <p:nvGrpSpPr>
          <p:cNvPr id="19761" name="WaitPlease" hidden="1">
            <a:extLst>
              <a:ext uri="{FF2B5EF4-FFF2-40B4-BE49-F238E27FC236}">
                <a16:creationId xmlns:a16="http://schemas.microsoft.com/office/drawing/2014/main" id="{AE9778DA-F3CC-84B2-2C2F-4033E4785839}"/>
              </a:ext>
            </a:extLst>
          </p:cNvPr>
          <p:cNvGrpSpPr/>
          <p:nvPr/>
        </p:nvGrpSpPr>
        <p:grpSpPr>
          <a:xfrm>
            <a:off x="0" y="0"/>
            <a:ext cx="12192000" cy="6866467"/>
            <a:chOff x="-1476" y="-8467"/>
            <a:chExt cx="12192000" cy="6866467"/>
          </a:xfrm>
        </p:grpSpPr>
        <p:sp>
          <p:nvSpPr>
            <p:cNvPr id="19760" name="WaitLabel" hidden="1">
              <a:extLst>
                <a:ext uri="{FF2B5EF4-FFF2-40B4-BE49-F238E27FC236}">
                  <a16:creationId xmlns:a16="http://schemas.microsoft.com/office/drawing/2014/main" id="{FDF06E07-D87D-5730-171A-779CBF4597CB}"/>
                </a:ext>
              </a:extLst>
            </p:cNvPr>
            <p:cNvSpPr/>
            <p:nvPr/>
          </p:nvSpPr>
          <p:spPr>
            <a:xfrm>
              <a:off x="-1476" y="-8467"/>
              <a:ext cx="12192000" cy="6866467"/>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t-EE" sz="1100">
                <a:effectLst>
                  <a:outerShdw blurRad="50800" dist="38100" dir="2700000" algn="tl" rotWithShape="0">
                    <a:prstClr val="black">
                      <a:alpha val="40000"/>
                    </a:prstClr>
                  </a:outerShdw>
                </a:effectLst>
                <a:latin typeface="Candara" panose="020E0502030303020204" pitchFamily="34" charset="0"/>
              </a:endParaRPr>
            </a:p>
            <a:p>
              <a:endParaRPr lang="et-EE" sz="1100">
                <a:effectLst>
                  <a:outerShdw blurRad="50800" dist="38100" dir="2700000" algn="tl" rotWithShape="0">
                    <a:prstClr val="black">
                      <a:alpha val="40000"/>
                    </a:prstClr>
                  </a:outerShdw>
                </a:effectLst>
                <a:latin typeface="Candara" panose="020E0502030303020204" pitchFamily="34" charset="0"/>
              </a:endParaRPr>
            </a:p>
            <a:p>
              <a:r>
                <a:rPr lang="et-EE" sz="1100">
                  <a:effectLst>
                    <a:outerShdw blurRad="50800" dist="38100" dir="2700000" algn="tl" rotWithShape="0">
                      <a:prstClr val="black">
                        <a:alpha val="40000"/>
                      </a:prstClr>
                    </a:outerShdw>
                  </a:effectLst>
                  <a:latin typeface="Candara" panose="020E0502030303020204" pitchFamily="34" charset="0"/>
                </a:rPr>
                <a:t>Launching Settings...</a:t>
              </a:r>
            </a:p>
          </p:txBody>
        </p:sp>
        <p:sp>
          <p:nvSpPr>
            <p:cNvPr id="19731" name="Flowchart: Collate 19730" hidden="1">
              <a:extLst>
                <a:ext uri="{FF2B5EF4-FFF2-40B4-BE49-F238E27FC236}">
                  <a16:creationId xmlns:a16="http://schemas.microsoft.com/office/drawing/2014/main" id="{FE09A72C-C05C-12B8-3B1A-ADA4E40B1AB1}"/>
                </a:ext>
              </a:extLst>
            </p:cNvPr>
            <p:cNvSpPr/>
            <p:nvPr/>
          </p:nvSpPr>
          <p:spPr>
            <a:xfrm>
              <a:off x="131692" y="95680"/>
              <a:ext cx="145243" cy="226697"/>
            </a:xfrm>
            <a:prstGeom prst="flowChartCollate">
              <a:avLst/>
            </a:prstGeom>
            <a:solidFill>
              <a:schemeClr val="accent4"/>
            </a:solidFill>
            <a:ln w="28575">
              <a:solidFill>
                <a:schemeClr val="accent4">
                  <a:lumMod val="75000"/>
                </a:schemeClr>
              </a:solidFill>
            </a:ln>
            <a:effectLst>
              <a:outerShdw blurRad="50800" dist="38100" dir="2700000" sx="50000" sy="5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solidFill>
                  <a:schemeClr val="tx1"/>
                </a:solidFill>
                <a:effectLst>
                  <a:outerShdw blurRad="50800" dist="38100" dir="2700000" algn="tl" rotWithShape="0">
                    <a:prstClr val="black">
                      <a:alpha val="40000"/>
                    </a:prstClr>
                  </a:outerShdw>
                </a:effectLst>
              </a:endParaRPr>
            </a:p>
          </p:txBody>
        </p:sp>
      </p:grpSp>
    </p:spTree>
    <p:controls>
      <mc:AlternateContent xmlns:mc="http://schemas.openxmlformats.org/markup-compatibility/2006">
        <mc:Choice xmlns:v="urn:schemas-microsoft-com:vml" Requires="v">
          <p:control name="AxTextBox" r:id="rId1" imgW="5962680" imgH="324000"/>
        </mc:Choice>
        <mc:Fallback>
          <p:control name="AxTextBox" r:id="rId1" imgW="5962680" imgH="324000">
            <p:pic>
              <p:nvPicPr>
                <p:cNvPr id="20030" name="AxTextBox" hidden="1">
                  <a:extLst>
                    <a:ext uri="{FF2B5EF4-FFF2-40B4-BE49-F238E27FC236}">
                      <a16:creationId xmlns:a16="http://schemas.microsoft.com/office/drawing/2014/main" id="{1B353295-475E-25A0-B043-C440EAE49C41}"/>
                    </a:ext>
                  </a:extLst>
                </p:cNvPr>
                <p:cNvPicPr>
                  <a:picLocks/>
                </p:cNvPicPr>
                <p:nvPr/>
              </p:nvPicPr>
              <p:blipFill>
                <a:blip r:embed="rId8"/>
                <a:stretch>
                  <a:fillRect/>
                </a:stretch>
              </p:blipFill>
              <p:spPr>
                <a:xfrm>
                  <a:off x="3799555" y="5341164"/>
                  <a:ext cx="5962270" cy="324278"/>
                </a:xfrm>
                <a:prstGeom prst="rect">
                  <a:avLst/>
                </a:prstGeom>
              </p:spPr>
            </p:pic>
          </p:control>
        </mc:Fallback>
      </mc:AlternateContent>
      <mc:AlternateContent xmlns:mc="http://schemas.openxmlformats.org/markup-compatibility/2006">
        <mc:Choice xmlns:v="urn:schemas-microsoft-com:vml" Requires="v">
          <p:control name="AxComboBox" r:id="rId2" imgW="2543040" imgH="257040"/>
        </mc:Choice>
        <mc:Fallback>
          <p:control name="AxComboBox" r:id="rId2" imgW="2543040" imgH="257040">
            <p:pic>
              <p:nvPicPr>
                <p:cNvPr id="6823" name="AxComboBox" hidden="1">
                  <a:extLst>
                    <a:ext uri="{FF2B5EF4-FFF2-40B4-BE49-F238E27FC236}">
                      <a16:creationId xmlns:a16="http://schemas.microsoft.com/office/drawing/2014/main" id="{02E74CAA-290C-CA8E-4A6B-AFCB3C774967}"/>
                    </a:ext>
                  </a:extLst>
                </p:cNvPr>
                <p:cNvPicPr>
                  <a:picLocks/>
                </p:cNvPicPr>
                <p:nvPr/>
              </p:nvPicPr>
              <p:blipFill>
                <a:blip r:embed="rId9"/>
                <a:stretch>
                  <a:fillRect/>
                </a:stretch>
              </p:blipFill>
              <p:spPr>
                <a:xfrm>
                  <a:off x="5908279" y="1437950"/>
                  <a:ext cx="2540000" cy="261607"/>
                </a:xfrm>
                <a:prstGeom prst="rect">
                  <a:avLst/>
                </a:prstGeom>
              </p:spPr>
            </p:pic>
          </p:control>
        </mc:Fallback>
      </mc:AlternateContent>
    </p:controls>
    <p:extLst>
      <p:ext uri="{BB962C8B-B14F-4D97-AF65-F5344CB8AC3E}">
        <p14:creationId xmlns:p14="http://schemas.microsoft.com/office/powerpoint/2010/main" val="808036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6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546"/>
                                        </p:tgtEl>
                                        <p:attrNameLst>
                                          <p:attrName>style.visibility</p:attrName>
                                        </p:attrNameLst>
                                      </p:cBhvr>
                                      <p:to>
                                        <p:strVal val="hidden"/>
                                      </p:to>
                                    </p:set>
                                  </p:childTnLst>
                                </p:cTn>
                              </p:par>
                            </p:childTnLst>
                          </p:cTn>
                        </p:par>
                      </p:childTnLst>
                    </p:cTn>
                  </p:par>
                </p:childTnLst>
              </p:cTn>
              <p:nextCondLst>
                <p:cond evt="onClick" delay="0">
                  <p:tgtEl>
                    <p:spTgt spid="960"/>
                  </p:tgtEl>
                </p:cond>
              </p:nextCondLst>
            </p:seq>
          </p:childTnLst>
        </p:cTn>
      </p:par>
    </p:tnLst>
    <p:bldLst>
      <p:bldP spid="30546" grpId="0" animBg="1"/>
      <p:bldP spid="3054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al 18">
            <a:extLst>
              <a:ext uri="{FF2B5EF4-FFF2-40B4-BE49-F238E27FC236}">
                <a16:creationId xmlns:a16="http://schemas.microsoft.com/office/drawing/2014/main" id="{71520614-BA0A-1D20-E327-28E3545AB661}"/>
              </a:ext>
            </a:extLst>
          </p:cNvPr>
          <p:cNvSpPr/>
          <p:nvPr/>
        </p:nvSpPr>
        <p:spPr>
          <a:xfrm>
            <a:off x="2697984" y="71756"/>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EBAD783F-6EF8-3F3B-F7A4-A80D96B6D299}"/>
              </a:ext>
            </a:extLst>
          </p:cNvPr>
          <p:cNvSpPr/>
          <p:nvPr/>
        </p:nvSpPr>
        <p:spPr>
          <a:xfrm>
            <a:off x="2699594" y="32594"/>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FBFBF007-8630-DFCD-EF89-139A4E6E906C}"/>
              </a:ext>
            </a:extLst>
          </p:cNvPr>
          <p:cNvSpPr/>
          <p:nvPr/>
        </p:nvSpPr>
        <p:spPr>
          <a:xfrm>
            <a:off x="2521412" y="65189"/>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9A59F86E-C76B-2E9E-562E-F70C2752EEAC}"/>
              </a:ext>
            </a:extLst>
          </p:cNvPr>
          <p:cNvSpPr/>
          <p:nvPr/>
        </p:nvSpPr>
        <p:spPr>
          <a:xfrm>
            <a:off x="2523022" y="0"/>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7" name="Ristkülik 6">
            <a:extLst>
              <a:ext uri="{FF2B5EF4-FFF2-40B4-BE49-F238E27FC236}">
                <a16:creationId xmlns:a16="http://schemas.microsoft.com/office/drawing/2014/main" id="{BA58043C-863C-824B-25D1-2E7065416CC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8" name="SetupProgress">
            <a:extLst>
              <a:ext uri="{FF2B5EF4-FFF2-40B4-BE49-F238E27FC236}">
                <a16:creationId xmlns:a16="http://schemas.microsoft.com/office/drawing/2014/main" id="{94B0D643-750E-E05F-6314-9A5F1F93652E}"/>
              </a:ext>
            </a:extLst>
          </p:cNvPr>
          <p:cNvGrpSpPr/>
          <p:nvPr/>
        </p:nvGrpSpPr>
        <p:grpSpPr>
          <a:xfrm>
            <a:off x="0" y="6334691"/>
            <a:ext cx="12192000" cy="529876"/>
            <a:chOff x="597620" y="5129784"/>
            <a:chExt cx="12192000" cy="529876"/>
          </a:xfrm>
        </p:grpSpPr>
        <p:sp>
          <p:nvSpPr>
            <p:cNvPr id="9" name="TextBox 8">
              <a:extLst>
                <a:ext uri="{FF2B5EF4-FFF2-40B4-BE49-F238E27FC236}">
                  <a16:creationId xmlns:a16="http://schemas.microsoft.com/office/drawing/2014/main" id="{E7BBF872-48E8-AC6D-AE54-78DDCFE3600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0" name="TextBox 9">
              <a:extLst>
                <a:ext uri="{FF2B5EF4-FFF2-40B4-BE49-F238E27FC236}">
                  <a16:creationId xmlns:a16="http://schemas.microsoft.com/office/drawing/2014/main" id="{08BFE666-ED71-C17F-E01E-90ACA053CD55}"/>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1" name="Vabakuju: kujund 10">
              <a:extLst>
                <a:ext uri="{FF2B5EF4-FFF2-40B4-BE49-F238E27FC236}">
                  <a16:creationId xmlns:a16="http://schemas.microsoft.com/office/drawing/2014/main" id="{916660E8-830A-8C59-6A28-0D68A3D68947}"/>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9C79A177-7F33-A1FC-43C2-6BACCBF4D1D2}"/>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154C4B6D-ECC2-70D9-7F26-2C53713CA194}"/>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Installation failed</a:t>
              </a:r>
            </a:p>
          </p:txBody>
        </p:sp>
        <p:sp>
          <p:nvSpPr>
            <p:cNvPr id="14" name="SubtitleText">
              <a:extLst>
                <a:ext uri="{FF2B5EF4-FFF2-40B4-BE49-F238E27FC236}">
                  <a16:creationId xmlns:a16="http://schemas.microsoft.com/office/drawing/2014/main" id="{7A3E0200-28EC-E34D-4E88-C8459BD79F7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An error occurred while trying to install Sunlight OS. Please restart the system to try again!</a:t>
              </a:r>
            </a:p>
          </p:txBody>
        </p:sp>
      </p:grpSp>
      <p:cxnSp>
        <p:nvCxnSpPr>
          <p:cNvPr id="15" name="Sirgkonnektor 14">
            <a:extLst>
              <a:ext uri="{FF2B5EF4-FFF2-40B4-BE49-F238E27FC236}">
                <a16:creationId xmlns:a16="http://schemas.microsoft.com/office/drawing/2014/main" id="{184291AB-455C-6774-3315-10CE4938E489}"/>
              </a:ext>
            </a:extLst>
          </p:cNvPr>
          <p:cNvCxnSpPr>
            <a:cxnSpLocks/>
          </p:cNvCxnSpPr>
          <p:nvPr/>
        </p:nvCxnSpPr>
        <p:spPr>
          <a:xfrm flipV="1">
            <a:off x="192514" y="707618"/>
            <a:ext cx="11840722" cy="878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Ristkülik 15">
            <a:extLst>
              <a:ext uri="{FF2B5EF4-FFF2-40B4-BE49-F238E27FC236}">
                <a16:creationId xmlns:a16="http://schemas.microsoft.com/office/drawing/2014/main" id="{9ED40D61-DA27-C6BE-ECD2-5FBE0DDDA25A}"/>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3" name="ShutdownButton">
            <a:hlinkClick r:id="rId3" action="ppaction://hlinksldjump"/>
            <a:extLst>
              <a:ext uri="{FF2B5EF4-FFF2-40B4-BE49-F238E27FC236}">
                <a16:creationId xmlns:a16="http://schemas.microsoft.com/office/drawing/2014/main" id="{A04291D3-83D6-5E25-3EEC-18F6A90EFEB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4" name="ShutdownButton">
            <a:hlinkClick r:id="" action="ppaction://macro?name=Restart"/>
            <a:extLst>
              <a:ext uri="{FF2B5EF4-FFF2-40B4-BE49-F238E27FC236}">
                <a16:creationId xmlns:a16="http://schemas.microsoft.com/office/drawing/2014/main" id="{DB175A80-3802-6EF6-D1B9-48264E9CF16E}"/>
              </a:ext>
            </a:extLst>
          </p:cNvPr>
          <p:cNvSpPr/>
          <p:nvPr/>
        </p:nvSpPr>
        <p:spPr>
          <a:xfrm>
            <a:off x="10790128" y="123324"/>
            <a:ext cx="852993" cy="315087"/>
          </a:xfrm>
          <a:prstGeom prst="snip2DiagRect">
            <a:avLst>
              <a:gd name="adj1" fmla="val 0"/>
              <a:gd name="adj2" fmla="val 0"/>
            </a:avLst>
          </a:prstGeom>
          <a:solidFill>
            <a:srgbClr val="22006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Restart</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 name="FailDetails">
            <a:extLst>
              <a:ext uri="{FF2B5EF4-FFF2-40B4-BE49-F238E27FC236}">
                <a16:creationId xmlns:a16="http://schemas.microsoft.com/office/drawing/2014/main" id="{DA18F9CA-7A5E-7C4D-14C8-61877F660FF8}"/>
              </a:ext>
            </a:extLst>
          </p:cNvPr>
          <p:cNvSpPr txBox="1"/>
          <p:nvPr/>
        </p:nvSpPr>
        <p:spPr>
          <a:xfrm>
            <a:off x="449580" y="1485900"/>
            <a:ext cx="5273040" cy="1200329"/>
          </a:xfrm>
          <a:prstGeom prst="rect">
            <a:avLst/>
          </a:prstGeom>
          <a:noFill/>
        </p:spPr>
        <p:txBody>
          <a:bodyPr wrap="square" rtlCol="0">
            <a:spAutoFit/>
          </a:bodyPr>
          <a:lstStyle/>
          <a:p>
            <a:r>
              <a:rPr lang="en-US"/>
              <a:t>Error details: </a:t>
            </a:r>
          </a:p>
          <a:p>
            <a:endParaRPr lang="en-US"/>
          </a:p>
          <a:p>
            <a:r>
              <a:rPr lang="en-US"/>
              <a:t>Copy error</a:t>
            </a:r>
          </a:p>
          <a:p>
            <a:r>
              <a:rPr lang="en-US"/>
              <a:t>Access is denied</a:t>
            </a:r>
            <a:endParaRPr lang="et-EE" dirty="0"/>
          </a:p>
        </p:txBody>
      </p:sp>
    </p:spTree>
    <p:extLst>
      <p:ext uri="{BB962C8B-B14F-4D97-AF65-F5344CB8AC3E}">
        <p14:creationId xmlns:p14="http://schemas.microsoft.com/office/powerpoint/2010/main" val="3296961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22"/>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21"/>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20"/>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1135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61487" name="BootText">
            <a:extLst>
              <a:ext uri="{FF2B5EF4-FFF2-40B4-BE49-F238E27FC236}">
                <a16:creationId xmlns:a16="http://schemas.microsoft.com/office/drawing/2014/main" id="{794A90EB-AFEF-CDAE-3CE8-56F8A656C085}"/>
              </a:ext>
            </a:extLst>
          </p:cNvPr>
          <p:cNvSpPr txBox="1"/>
          <p:nvPr/>
        </p:nvSpPr>
        <p:spPr>
          <a:xfrm>
            <a:off x="0" y="3248146"/>
            <a:ext cx="12192000" cy="461665"/>
          </a:xfrm>
          <a:prstGeom prst="rect">
            <a:avLst/>
          </a:prstGeom>
          <a:noFill/>
        </p:spPr>
        <p:txBody>
          <a:bodyPr wrap="square" rtlCol="0">
            <a:spAutoFit/>
          </a:bodyPr>
          <a:lstStyle/>
          <a:p>
            <a:pPr algn="ctr"/>
            <a:r>
              <a:rPr lang="et-EE" sz="2400">
                <a:latin typeface="+mj-lt"/>
              </a:rPr>
              <a:t>Shutting down...</a:t>
            </a:r>
            <a:endParaRPr lang="en-US" sz="2400" dirty="0">
              <a:latin typeface="+mj-lt"/>
            </a:endParaRPr>
          </a:p>
        </p:txBody>
      </p:sp>
      <p:sp>
        <p:nvSpPr>
          <p:cNvPr id="61488" name="Bootlogo">
            <a:extLst>
              <a:ext uri="{FF2B5EF4-FFF2-40B4-BE49-F238E27FC236}">
                <a16:creationId xmlns:a16="http://schemas.microsoft.com/office/drawing/2014/main" id="{8515C6CA-F7D9-2857-7A5B-7B1D91189DCC}"/>
              </a:ext>
            </a:extLst>
          </p:cNvPr>
          <p:cNvSpPr/>
          <p:nvPr/>
        </p:nvSpPr>
        <p:spPr>
          <a:xfrm>
            <a:off x="5428206" y="2381922"/>
            <a:ext cx="1335586" cy="1388306"/>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24" name="DefaultUname" hidden="1">
            <a:hlinkClick r:id="" action="ppaction://macro?name=PicClick"/>
            <a:extLst>
              <a:ext uri="{FF2B5EF4-FFF2-40B4-BE49-F238E27FC236}">
                <a16:creationId xmlns:a16="http://schemas.microsoft.com/office/drawing/2014/main" id="{1BC14EAD-1F35-D59E-1A0F-B385A39D3843}"/>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sp>
        <p:nvSpPr>
          <p:cNvPr id="88975" name="Täht 5-tipuline 68873">
            <a:extLst>
              <a:ext uri="{FF2B5EF4-FFF2-40B4-BE49-F238E27FC236}">
                <a16:creationId xmlns:a16="http://schemas.microsoft.com/office/drawing/2014/main" id="{D8943277-0D67-BF3F-37D9-4D5AFAE844D4}"/>
              </a:ext>
            </a:extLst>
          </p:cNvPr>
          <p:cNvSpPr/>
          <p:nvPr/>
        </p:nvSpPr>
        <p:spPr>
          <a:xfrm rot="1066431">
            <a:off x="976307" y="160021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6" name="Täht 5-tipuline 68874">
            <a:extLst>
              <a:ext uri="{FF2B5EF4-FFF2-40B4-BE49-F238E27FC236}">
                <a16:creationId xmlns:a16="http://schemas.microsoft.com/office/drawing/2014/main" id="{65292DBC-7D9F-9678-661D-877C86F909AA}"/>
              </a:ext>
            </a:extLst>
          </p:cNvPr>
          <p:cNvSpPr/>
          <p:nvPr/>
        </p:nvSpPr>
        <p:spPr>
          <a:xfrm rot="20792400">
            <a:off x="1649407" y="106681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7" name="Täht 5-tipuline 68875">
            <a:extLst>
              <a:ext uri="{FF2B5EF4-FFF2-40B4-BE49-F238E27FC236}">
                <a16:creationId xmlns:a16="http://schemas.microsoft.com/office/drawing/2014/main" id="{6A2F7653-75C9-63BD-5314-48F2B07CC088}"/>
              </a:ext>
            </a:extLst>
          </p:cNvPr>
          <p:cNvSpPr/>
          <p:nvPr/>
        </p:nvSpPr>
        <p:spPr>
          <a:xfrm rot="19072369">
            <a:off x="2049457" y="163514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8" name="Täht 5-tipuline 68876">
            <a:extLst>
              <a:ext uri="{FF2B5EF4-FFF2-40B4-BE49-F238E27FC236}">
                <a16:creationId xmlns:a16="http://schemas.microsoft.com/office/drawing/2014/main" id="{CD3EDD6D-3BF5-D2EE-2A33-667E5B3C2397}"/>
              </a:ext>
            </a:extLst>
          </p:cNvPr>
          <p:cNvSpPr/>
          <p:nvPr/>
        </p:nvSpPr>
        <p:spPr>
          <a:xfrm>
            <a:off x="436557" y="101601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9" name="Täht 5-tipuline 68877">
            <a:extLst>
              <a:ext uri="{FF2B5EF4-FFF2-40B4-BE49-F238E27FC236}">
                <a16:creationId xmlns:a16="http://schemas.microsoft.com/office/drawing/2014/main" id="{6EAD6D3A-8B44-5C9D-4A73-208552A3B07F}"/>
              </a:ext>
            </a:extLst>
          </p:cNvPr>
          <p:cNvSpPr/>
          <p:nvPr/>
        </p:nvSpPr>
        <p:spPr>
          <a:xfrm rot="620454">
            <a:off x="1236657" y="40305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0" name="Täht 5-tipuline 68878">
            <a:extLst>
              <a:ext uri="{FF2B5EF4-FFF2-40B4-BE49-F238E27FC236}">
                <a16:creationId xmlns:a16="http://schemas.microsoft.com/office/drawing/2014/main" id="{7A228126-B6EC-CAC3-EBE5-D9AD5FD49851}"/>
              </a:ext>
            </a:extLst>
          </p:cNvPr>
          <p:cNvSpPr/>
          <p:nvPr/>
        </p:nvSpPr>
        <p:spPr>
          <a:xfrm rot="18275499">
            <a:off x="2097082" y="52370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1" name="Täht 5-tipuline 68879">
            <a:extLst>
              <a:ext uri="{FF2B5EF4-FFF2-40B4-BE49-F238E27FC236}">
                <a16:creationId xmlns:a16="http://schemas.microsoft.com/office/drawing/2014/main" id="{5269ADC0-55A0-06EF-4A8C-3DBD551891B0}"/>
              </a:ext>
            </a:extLst>
          </p:cNvPr>
          <p:cNvSpPr/>
          <p:nvPr/>
        </p:nvSpPr>
        <p:spPr>
          <a:xfrm rot="17771047">
            <a:off x="2795582" y="103189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2" name="Täht 5-tipuline 68880">
            <a:extLst>
              <a:ext uri="{FF2B5EF4-FFF2-40B4-BE49-F238E27FC236}">
                <a16:creationId xmlns:a16="http://schemas.microsoft.com/office/drawing/2014/main" id="{53F5BC9C-773A-FBAB-E662-82438E1DA7A3}"/>
              </a:ext>
            </a:extLst>
          </p:cNvPr>
          <p:cNvSpPr/>
          <p:nvPr/>
        </p:nvSpPr>
        <p:spPr>
          <a:xfrm rot="17050996">
            <a:off x="4076278" y="67750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3" name="Täht 5-tipuline 68881">
            <a:extLst>
              <a:ext uri="{FF2B5EF4-FFF2-40B4-BE49-F238E27FC236}">
                <a16:creationId xmlns:a16="http://schemas.microsoft.com/office/drawing/2014/main" id="{C3BA81FF-F2C7-D149-A75F-BB76A4654688}"/>
              </a:ext>
            </a:extLst>
          </p:cNvPr>
          <p:cNvSpPr/>
          <p:nvPr/>
        </p:nvSpPr>
        <p:spPr>
          <a:xfrm rot="18116485">
            <a:off x="3199978" y="167006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4" name="Täht 5-tipuline 68882">
            <a:extLst>
              <a:ext uri="{FF2B5EF4-FFF2-40B4-BE49-F238E27FC236}">
                <a16:creationId xmlns:a16="http://schemas.microsoft.com/office/drawing/2014/main" id="{EA9DC7E7-6DAB-C5AA-0DE5-19035E0655F0}"/>
              </a:ext>
            </a:extLst>
          </p:cNvPr>
          <p:cNvSpPr/>
          <p:nvPr/>
        </p:nvSpPr>
        <p:spPr>
          <a:xfrm rot="17969344">
            <a:off x="4463628" y="139005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5" name="Täht 5-tipuline 68883">
            <a:extLst>
              <a:ext uri="{FF2B5EF4-FFF2-40B4-BE49-F238E27FC236}">
                <a16:creationId xmlns:a16="http://schemas.microsoft.com/office/drawing/2014/main" id="{1C07F438-7BA9-2B68-34D8-8D8712D66D27}"/>
              </a:ext>
            </a:extLst>
          </p:cNvPr>
          <p:cNvSpPr/>
          <p:nvPr/>
        </p:nvSpPr>
        <p:spPr>
          <a:xfrm rot="18850530">
            <a:off x="6187975" y="1324626"/>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6" name="Täht 5-tipuline 68884">
            <a:extLst>
              <a:ext uri="{FF2B5EF4-FFF2-40B4-BE49-F238E27FC236}">
                <a16:creationId xmlns:a16="http://schemas.microsoft.com/office/drawing/2014/main" id="{BEDA0D16-5CF9-6B77-9BD4-87F29B362732}"/>
              </a:ext>
            </a:extLst>
          </p:cNvPr>
          <p:cNvSpPr/>
          <p:nvPr/>
        </p:nvSpPr>
        <p:spPr>
          <a:xfrm rot="15096320">
            <a:off x="6892825" y="77385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7" name="Täht 5-tipuline 68885">
            <a:extLst>
              <a:ext uri="{FF2B5EF4-FFF2-40B4-BE49-F238E27FC236}">
                <a16:creationId xmlns:a16="http://schemas.microsoft.com/office/drawing/2014/main" id="{4327DB27-47F8-E7BB-D309-8FE7EE46ECDE}"/>
              </a:ext>
            </a:extLst>
          </p:cNvPr>
          <p:cNvSpPr/>
          <p:nvPr/>
        </p:nvSpPr>
        <p:spPr>
          <a:xfrm rot="21101928">
            <a:off x="7519983" y="128759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8" name="Täht 5-tipuline 68886">
            <a:extLst>
              <a:ext uri="{FF2B5EF4-FFF2-40B4-BE49-F238E27FC236}">
                <a16:creationId xmlns:a16="http://schemas.microsoft.com/office/drawing/2014/main" id="{1955F5FF-B316-96E8-8A57-89F5EC7D5ABE}"/>
              </a:ext>
            </a:extLst>
          </p:cNvPr>
          <p:cNvSpPr/>
          <p:nvPr/>
        </p:nvSpPr>
        <p:spPr>
          <a:xfrm rot="595714">
            <a:off x="6857900" y="151094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9" name="Täht 5-tipuline 68887">
            <a:extLst>
              <a:ext uri="{FF2B5EF4-FFF2-40B4-BE49-F238E27FC236}">
                <a16:creationId xmlns:a16="http://schemas.microsoft.com/office/drawing/2014/main" id="{9388CDB1-391F-9B06-5236-D85B8EF3CF68}"/>
              </a:ext>
            </a:extLst>
          </p:cNvPr>
          <p:cNvSpPr/>
          <p:nvPr/>
        </p:nvSpPr>
        <p:spPr>
          <a:xfrm rot="16200000">
            <a:off x="5873650" y="81304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90" name="Täht 5-tipuline 68888">
            <a:extLst>
              <a:ext uri="{FF2B5EF4-FFF2-40B4-BE49-F238E27FC236}">
                <a16:creationId xmlns:a16="http://schemas.microsoft.com/office/drawing/2014/main" id="{0353D07A-FA56-CC87-1ABF-E8772177F469}"/>
              </a:ext>
            </a:extLst>
          </p:cNvPr>
          <p:cNvSpPr/>
          <p:nvPr/>
        </p:nvSpPr>
        <p:spPr>
          <a:xfrm rot="18662637">
            <a:off x="8972450" y="1154224"/>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8" name="Täht 5-tipuline 68889">
            <a:extLst>
              <a:ext uri="{FF2B5EF4-FFF2-40B4-BE49-F238E27FC236}">
                <a16:creationId xmlns:a16="http://schemas.microsoft.com/office/drawing/2014/main" id="{A80AB93A-6D8A-5038-8705-A962D4A16451}"/>
              </a:ext>
            </a:extLst>
          </p:cNvPr>
          <p:cNvSpPr/>
          <p:nvPr/>
        </p:nvSpPr>
        <p:spPr>
          <a:xfrm rot="17642500">
            <a:off x="9721750" y="1804126"/>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9" name="Täht 5-tipuline 68890">
            <a:extLst>
              <a:ext uri="{FF2B5EF4-FFF2-40B4-BE49-F238E27FC236}">
                <a16:creationId xmlns:a16="http://schemas.microsoft.com/office/drawing/2014/main" id="{89CF003D-1BA3-D38B-7E6F-6713CE5CD818}"/>
              </a:ext>
            </a:extLst>
          </p:cNvPr>
          <p:cNvSpPr/>
          <p:nvPr/>
        </p:nvSpPr>
        <p:spPr>
          <a:xfrm rot="16445928">
            <a:off x="8721031" y="174228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0" name="Täht 5-tipuline 68891">
            <a:extLst>
              <a:ext uri="{FF2B5EF4-FFF2-40B4-BE49-F238E27FC236}">
                <a16:creationId xmlns:a16="http://schemas.microsoft.com/office/drawing/2014/main" id="{87E3B1B9-4E34-D68E-6559-F0B4A86B0034}"/>
              </a:ext>
            </a:extLst>
          </p:cNvPr>
          <p:cNvSpPr/>
          <p:nvPr/>
        </p:nvSpPr>
        <p:spPr>
          <a:xfrm rot="17221125">
            <a:off x="10162481" y="128759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1" name="Täht 5-tipuline 68892">
            <a:extLst>
              <a:ext uri="{FF2B5EF4-FFF2-40B4-BE49-F238E27FC236}">
                <a16:creationId xmlns:a16="http://schemas.microsoft.com/office/drawing/2014/main" id="{0D7B09C9-378B-2314-C740-D23E94D02DC6}"/>
              </a:ext>
            </a:extLst>
          </p:cNvPr>
          <p:cNvSpPr/>
          <p:nvPr/>
        </p:nvSpPr>
        <p:spPr>
          <a:xfrm rot="16370263">
            <a:off x="9171881" y="558627"/>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2" name="Täht 5-tipuline 68893">
            <a:extLst>
              <a:ext uri="{FF2B5EF4-FFF2-40B4-BE49-F238E27FC236}">
                <a16:creationId xmlns:a16="http://schemas.microsoft.com/office/drawing/2014/main" id="{C3541760-0BE1-81FD-1C3E-A0CEFEEC79D8}"/>
              </a:ext>
            </a:extLst>
          </p:cNvPr>
          <p:cNvSpPr/>
          <p:nvPr/>
        </p:nvSpPr>
        <p:spPr>
          <a:xfrm rot="16356821">
            <a:off x="11661081" y="133226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3" name="Vabakuju kujund 69113">
            <a:extLst>
              <a:ext uri="{FF2B5EF4-FFF2-40B4-BE49-F238E27FC236}">
                <a16:creationId xmlns:a16="http://schemas.microsoft.com/office/drawing/2014/main" id="{D8BF26A4-9D23-E248-6D63-DED388F8FA4E}"/>
              </a:ext>
            </a:extLst>
          </p:cNvPr>
          <p:cNvSpPr/>
          <p:nvPr/>
        </p:nvSpPr>
        <p:spPr>
          <a:xfrm>
            <a:off x="-1338497" y="8800887"/>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4" name="Vabakuju kujund 69114">
            <a:extLst>
              <a:ext uri="{FF2B5EF4-FFF2-40B4-BE49-F238E27FC236}">
                <a16:creationId xmlns:a16="http://schemas.microsoft.com/office/drawing/2014/main" id="{1139A6CA-5A65-701E-5BA3-6412D535A387}"/>
              </a:ext>
            </a:extLst>
          </p:cNvPr>
          <p:cNvSpPr/>
          <p:nvPr/>
        </p:nvSpPr>
        <p:spPr>
          <a:xfrm>
            <a:off x="2017825" y="70045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5" name="Vabakuju kujund 69115">
            <a:extLst>
              <a:ext uri="{FF2B5EF4-FFF2-40B4-BE49-F238E27FC236}">
                <a16:creationId xmlns:a16="http://schemas.microsoft.com/office/drawing/2014/main" id="{6F6E2325-40C0-1925-A875-E33C4B3EB14D}"/>
              </a:ext>
            </a:extLst>
          </p:cNvPr>
          <p:cNvSpPr/>
          <p:nvPr/>
        </p:nvSpPr>
        <p:spPr>
          <a:xfrm>
            <a:off x="5374146" y="953634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6" name="Vabakuju kujund 69116">
            <a:extLst>
              <a:ext uri="{FF2B5EF4-FFF2-40B4-BE49-F238E27FC236}">
                <a16:creationId xmlns:a16="http://schemas.microsoft.com/office/drawing/2014/main" id="{A1148C3C-AE85-8B94-056C-9FEFC14D3957}"/>
              </a:ext>
            </a:extLst>
          </p:cNvPr>
          <p:cNvSpPr/>
          <p:nvPr/>
        </p:nvSpPr>
        <p:spPr>
          <a:xfrm>
            <a:off x="8375419" y="730114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nvGrpSpPr>
          <p:cNvPr id="77941" name="AppSoundPlayer" hidden="1">
            <a:extLst>
              <a:ext uri="{FF2B5EF4-FFF2-40B4-BE49-F238E27FC236}">
                <a16:creationId xmlns:a16="http://schemas.microsoft.com/office/drawing/2014/main" id="{336A1C90-93FB-B804-DCEF-75DD8148BEDC}"/>
              </a:ext>
            </a:extLst>
          </p:cNvPr>
          <p:cNvGrpSpPr/>
          <p:nvPr/>
        </p:nvGrpSpPr>
        <p:grpSpPr>
          <a:xfrm>
            <a:off x="2309330" y="2985072"/>
            <a:ext cx="4380325" cy="2283571"/>
            <a:chOff x="2309330" y="2985072"/>
            <a:chExt cx="4380325" cy="2283571"/>
          </a:xfrm>
        </p:grpSpPr>
        <p:sp>
          <p:nvSpPr>
            <p:cNvPr id="77942" name="WindowAppSoundPlayer_" hidden="1">
              <a:extLst>
                <a:ext uri="{FF2B5EF4-FFF2-40B4-BE49-F238E27FC236}">
                  <a16:creationId xmlns:a16="http://schemas.microsoft.com/office/drawing/2014/main" id="{D40212F0-268B-13AB-BD12-320CE7832B77}"/>
                </a:ext>
              </a:extLst>
            </p:cNvPr>
            <p:cNvSpPr/>
            <p:nvPr/>
          </p:nvSpPr>
          <p:spPr>
            <a:xfrm>
              <a:off x="2309330" y="29850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77943" name="HandleAppSoundPlayer_" hidden="1">
              <a:hlinkHover r:id="" action="ppaction://macro?name=ResizingWindow"/>
              <a:extLst>
                <a:ext uri="{FF2B5EF4-FFF2-40B4-BE49-F238E27FC236}">
                  <a16:creationId xmlns:a16="http://schemas.microsoft.com/office/drawing/2014/main" id="{B30CF7B9-0C39-A0FF-6769-F75F1F7B22CB}"/>
                </a:ext>
              </a:extLst>
            </p:cNvPr>
            <p:cNvSpPr/>
            <p:nvPr/>
          </p:nvSpPr>
          <p:spPr>
            <a:xfrm>
              <a:off x="6584523" y="51900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77944" name="App1" hidden="1">
            <a:extLst>
              <a:ext uri="{FF2B5EF4-FFF2-40B4-BE49-F238E27FC236}">
                <a16:creationId xmlns:a16="http://schemas.microsoft.com/office/drawing/2014/main" id="{03D8DDD6-D363-5ECA-29D8-F31E84521851}"/>
              </a:ext>
            </a:extLst>
          </p:cNvPr>
          <p:cNvGrpSpPr/>
          <p:nvPr/>
        </p:nvGrpSpPr>
        <p:grpSpPr>
          <a:xfrm>
            <a:off x="4083480" y="2673103"/>
            <a:ext cx="4313946" cy="2118731"/>
            <a:chOff x="4083480" y="2673103"/>
            <a:chExt cx="4313946" cy="2118731"/>
          </a:xfrm>
        </p:grpSpPr>
        <p:sp>
          <p:nvSpPr>
            <p:cNvPr id="77945" name="WindowApp1_" hidden="1">
              <a:extLst>
                <a:ext uri="{FF2B5EF4-FFF2-40B4-BE49-F238E27FC236}">
                  <a16:creationId xmlns:a16="http://schemas.microsoft.com/office/drawing/2014/main" id="{337010C3-F353-74B4-2F78-E8F6600E14F8}"/>
                </a:ext>
              </a:extLst>
            </p:cNvPr>
            <p:cNvSpPr/>
            <p:nvPr/>
          </p:nvSpPr>
          <p:spPr>
            <a:xfrm>
              <a:off x="4083480" y="2673103"/>
              <a:ext cx="4191644" cy="1970313"/>
            </a:xfrm>
            <a:prstGeom prst="rect">
              <a:avLst/>
            </a:prstGeom>
            <a:solidFill>
              <a:schemeClr val="bg1"/>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6000" b="0" i="0" u="none" strike="noStrike" kern="0" cap="none" spc="0" normalizeH="0" baseline="0" noProof="0" dirty="0">
                  <a:ln w="38100">
                    <a:solidFill>
                      <a:srgbClr val="DE0EF2"/>
                    </a:solidFill>
                  </a:ln>
                  <a:effectLst>
                    <a:glow rad="63500">
                      <a:srgbClr val="DE0EF2"/>
                    </a:glow>
                  </a:effectLst>
                  <a:uLnTx/>
                  <a:uFillTx/>
                  <a:latin typeface="Candara" panose="020E0502030303020204" pitchFamily="34" charset="0"/>
                </a:rPr>
                <a:t>It works!</a:t>
              </a:r>
            </a:p>
          </p:txBody>
        </p:sp>
        <p:sp>
          <p:nvSpPr>
            <p:cNvPr id="77946" name="Shape1App1_" hidden="1">
              <a:hlinkHover r:id="" action="ppaction://macro?name=ResizingWindow"/>
              <a:extLst>
                <a:ext uri="{FF2B5EF4-FFF2-40B4-BE49-F238E27FC236}">
                  <a16:creationId xmlns:a16="http://schemas.microsoft.com/office/drawing/2014/main" id="{EB13F9B4-AD6D-763F-833C-354B68E1079C}"/>
                </a:ext>
              </a:extLst>
            </p:cNvPr>
            <p:cNvSpPr/>
            <p:nvPr/>
          </p:nvSpPr>
          <p:spPr>
            <a:xfrm>
              <a:off x="8290058" y="469182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61993" name="AppPictureView" hidden="1">
            <a:extLst>
              <a:ext uri="{FF2B5EF4-FFF2-40B4-BE49-F238E27FC236}">
                <a16:creationId xmlns:a16="http://schemas.microsoft.com/office/drawing/2014/main" id="{B8FF9D87-9CA9-5A8A-0BE8-DC4F2C0D069D}"/>
              </a:ext>
            </a:extLst>
          </p:cNvPr>
          <p:cNvGrpSpPr/>
          <p:nvPr/>
        </p:nvGrpSpPr>
        <p:grpSpPr>
          <a:xfrm>
            <a:off x="3901943" y="2120783"/>
            <a:ext cx="4464497" cy="2889716"/>
            <a:chOff x="3901943" y="2120783"/>
            <a:chExt cx="4464497" cy="2889716"/>
          </a:xfrm>
        </p:grpSpPr>
        <p:sp>
          <p:nvSpPr>
            <p:cNvPr id="61994" name="WindowAppPictureView_" hidden="1">
              <a:extLst>
                <a:ext uri="{FF2B5EF4-FFF2-40B4-BE49-F238E27FC236}">
                  <a16:creationId xmlns:a16="http://schemas.microsoft.com/office/drawing/2014/main" id="{A166C7B2-6D2F-A96E-0932-8C15D0856CA8}"/>
                </a:ext>
              </a:extLst>
            </p:cNvPr>
            <p:cNvSpPr/>
            <p:nvPr/>
          </p:nvSpPr>
          <p:spPr>
            <a:xfrm>
              <a:off x="3901943" y="212078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image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61995" name="DummyAppPictureView_" hidden="1">
              <a:hlinkHover r:id="" action="ppaction://macro?name=ResizingWindow"/>
              <a:extLst>
                <a:ext uri="{FF2B5EF4-FFF2-40B4-BE49-F238E27FC236}">
                  <a16:creationId xmlns:a16="http://schemas.microsoft.com/office/drawing/2014/main" id="{D84FD7F4-7658-9758-2AB6-845E3CB8E35F}"/>
                </a:ext>
              </a:extLst>
            </p:cNvPr>
            <p:cNvSpPr/>
            <p:nvPr/>
          </p:nvSpPr>
          <p:spPr>
            <a:xfrm>
              <a:off x="8259072" y="491048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62031" name="AppVideoPlayer" hidden="1">
            <a:extLst>
              <a:ext uri="{FF2B5EF4-FFF2-40B4-BE49-F238E27FC236}">
                <a16:creationId xmlns:a16="http://schemas.microsoft.com/office/drawing/2014/main" id="{6D59D906-96CC-20A3-77EC-9F80F91AA9E1}"/>
              </a:ext>
            </a:extLst>
          </p:cNvPr>
          <p:cNvGrpSpPr/>
          <p:nvPr/>
        </p:nvGrpSpPr>
        <p:grpSpPr>
          <a:xfrm>
            <a:off x="3901943" y="2255633"/>
            <a:ext cx="4473476" cy="2561433"/>
            <a:chOff x="3901943" y="2255633"/>
            <a:chExt cx="4473476" cy="2561433"/>
          </a:xfrm>
        </p:grpSpPr>
        <p:sp>
          <p:nvSpPr>
            <p:cNvPr id="62032" name="WindowAppVideoPlayer_" hidden="1">
              <a:extLst>
                <a:ext uri="{FF2B5EF4-FFF2-40B4-BE49-F238E27FC236}">
                  <a16:creationId xmlns:a16="http://schemas.microsoft.com/office/drawing/2014/main" id="{5A3E0E02-03C0-EB59-53F6-54313B37E8E3}"/>
                </a:ext>
              </a:extLst>
            </p:cNvPr>
            <p:cNvSpPr/>
            <p:nvPr/>
          </p:nvSpPr>
          <p:spPr>
            <a:xfrm>
              <a:off x="3901943" y="2255633"/>
              <a:ext cx="4357129" cy="245130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video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62033" name="HandleAppVideoPlayer_" hidden="1">
              <a:hlinkHover r:id="" action="ppaction://macro?name=ResizingWindow"/>
              <a:extLst>
                <a:ext uri="{FF2B5EF4-FFF2-40B4-BE49-F238E27FC236}">
                  <a16:creationId xmlns:a16="http://schemas.microsoft.com/office/drawing/2014/main" id="{8477F212-1DD2-114C-21AD-EC83630CCD33}"/>
                </a:ext>
              </a:extLst>
            </p:cNvPr>
            <p:cNvSpPr/>
            <p:nvPr/>
          </p:nvSpPr>
          <p:spPr>
            <a:xfrm>
              <a:off x="8268051" y="471705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07536" name="AppComponents" hidden="1">
            <a:extLst>
              <a:ext uri="{FF2B5EF4-FFF2-40B4-BE49-F238E27FC236}">
                <a16:creationId xmlns:a16="http://schemas.microsoft.com/office/drawing/2014/main" id="{2C654CEE-49CF-8E4B-1C9F-E30F19E073B6}"/>
              </a:ext>
            </a:extLst>
          </p:cNvPr>
          <p:cNvGrpSpPr/>
          <p:nvPr/>
        </p:nvGrpSpPr>
        <p:grpSpPr>
          <a:xfrm>
            <a:off x="3528259" y="2870772"/>
            <a:ext cx="4216328" cy="1968088"/>
            <a:chOff x="3528259" y="2870772"/>
            <a:chExt cx="4216328" cy="1968088"/>
          </a:xfrm>
        </p:grpSpPr>
        <p:sp>
          <p:nvSpPr>
            <p:cNvPr id="107537" name="WindowAppComponents_" hidden="1">
              <a:extLst>
                <a:ext uri="{FF2B5EF4-FFF2-40B4-BE49-F238E27FC236}">
                  <a16:creationId xmlns:a16="http://schemas.microsoft.com/office/drawing/2014/main" id="{7D8AA6D6-6D7F-E926-DAD3-89278641F3FF}"/>
                </a:ext>
              </a:extLst>
            </p:cNvPr>
            <p:cNvSpPr/>
            <p:nvPr/>
          </p:nvSpPr>
          <p:spPr>
            <a:xfrm>
              <a:off x="3528259" y="2870772"/>
              <a:ext cx="4111196" cy="188948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07538" name="HandleAppComponents_" hidden="1">
              <a:hlinkHover r:id="" action="ppaction://macro?name=ResizingWindow"/>
              <a:extLst>
                <a:ext uri="{FF2B5EF4-FFF2-40B4-BE49-F238E27FC236}">
                  <a16:creationId xmlns:a16="http://schemas.microsoft.com/office/drawing/2014/main" id="{D452F3CB-E449-B3B0-873E-8FFD9B603B8C}"/>
                </a:ext>
              </a:extLst>
            </p:cNvPr>
            <p:cNvSpPr/>
            <p:nvPr/>
          </p:nvSpPr>
          <p:spPr>
            <a:xfrm>
              <a:off x="7639455" y="476026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7539" name="LoadFileButtonAppComponents_" hidden="1">
              <a:hlinkClick r:id="" action="ppaction://macro?name=AppComponentsModalFiles"/>
              <a:extLst>
                <a:ext uri="{FF2B5EF4-FFF2-40B4-BE49-F238E27FC236}">
                  <a16:creationId xmlns:a16="http://schemas.microsoft.com/office/drawing/2014/main" id="{3A9D3BB8-6814-0F8D-2236-A0D1785373BC}"/>
                </a:ext>
              </a:extLst>
            </p:cNvPr>
            <p:cNvSpPr/>
            <p:nvPr/>
          </p:nvSpPr>
          <p:spPr>
            <a:xfrm>
              <a:off x="3641023"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Load file</a:t>
              </a:r>
            </a:p>
          </p:txBody>
        </p:sp>
        <p:sp>
          <p:nvSpPr>
            <p:cNvPr id="107540" name="InfoButtonAppComponents_" hidden="1">
              <a:hlinkClick r:id="" action="ppaction://macro?name=AppComponentsDispMessage"/>
              <a:extLst>
                <a:ext uri="{FF2B5EF4-FFF2-40B4-BE49-F238E27FC236}">
                  <a16:creationId xmlns:a16="http://schemas.microsoft.com/office/drawing/2014/main" id="{3796B4C2-C042-BC1F-B9C6-478409B987F2}"/>
                </a:ext>
              </a:extLst>
            </p:cNvPr>
            <p:cNvSpPr/>
            <p:nvPr/>
          </p:nvSpPr>
          <p:spPr>
            <a:xfrm>
              <a:off x="3641022" y="3754800"/>
              <a:ext cx="71048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Info</a:t>
              </a:r>
            </a:p>
          </p:txBody>
        </p:sp>
        <p:sp>
          <p:nvSpPr>
            <p:cNvPr id="107541" name="TitleButtonAppComponents_" hidden="1">
              <a:hlinkClick r:id="" action="ppaction://macro?name=AppComponentsDispInputBox"/>
              <a:extLst>
                <a:ext uri="{FF2B5EF4-FFF2-40B4-BE49-F238E27FC236}">
                  <a16:creationId xmlns:a16="http://schemas.microsoft.com/office/drawing/2014/main" id="{920DC235-F9CC-2003-39CE-58AF67D54E79}"/>
                </a:ext>
              </a:extLst>
            </p:cNvPr>
            <p:cNvSpPr/>
            <p:nvPr/>
          </p:nvSpPr>
          <p:spPr>
            <a:xfrm>
              <a:off x="3633586" y="4319118"/>
              <a:ext cx="710484"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Title</a:t>
              </a:r>
            </a:p>
          </p:txBody>
        </p:sp>
        <p:sp>
          <p:nvSpPr>
            <p:cNvPr id="107542" name="SaveButtonAppComponents_" hidden="1">
              <a:hlinkClick r:id="" action="ppaction://macro?name=AppComponentsModalFiles"/>
              <a:extLst>
                <a:ext uri="{FF2B5EF4-FFF2-40B4-BE49-F238E27FC236}">
                  <a16:creationId xmlns:a16="http://schemas.microsoft.com/office/drawing/2014/main" id="{E4DC186C-0B4A-C4F6-4948-A8DA589755A3}"/>
                </a:ext>
              </a:extLst>
            </p:cNvPr>
            <p:cNvSpPr/>
            <p:nvPr/>
          </p:nvSpPr>
          <p:spPr>
            <a:xfrm>
              <a:off x="4965619"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file</a:t>
              </a:r>
            </a:p>
          </p:txBody>
        </p:sp>
        <p:sp>
          <p:nvSpPr>
            <p:cNvPr id="107543" name="ErrorButtonAppComponents_" hidden="1">
              <a:hlinkClick r:id="" action="ppaction://macro?name=AppComponentsDispMessage"/>
              <a:extLst>
                <a:ext uri="{FF2B5EF4-FFF2-40B4-BE49-F238E27FC236}">
                  <a16:creationId xmlns:a16="http://schemas.microsoft.com/office/drawing/2014/main" id="{DFBB28CA-095A-30FE-284E-B68642B624BB}"/>
                </a:ext>
              </a:extLst>
            </p:cNvPr>
            <p:cNvSpPr/>
            <p:nvPr/>
          </p:nvSpPr>
          <p:spPr>
            <a:xfrm>
              <a:off x="4424406" y="3754800"/>
              <a:ext cx="73377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Error</a:t>
              </a:r>
            </a:p>
          </p:txBody>
        </p:sp>
        <p:sp>
          <p:nvSpPr>
            <p:cNvPr id="107544" name="ExclamationButtonAppComponents_" hidden="1">
              <a:hlinkClick r:id="" action="ppaction://macro?name=AppComponentsDispMessage"/>
              <a:extLst>
                <a:ext uri="{FF2B5EF4-FFF2-40B4-BE49-F238E27FC236}">
                  <a16:creationId xmlns:a16="http://schemas.microsoft.com/office/drawing/2014/main" id="{930E6526-E943-2C0D-796B-76B3A3D8DCB7}"/>
                </a:ext>
              </a:extLst>
            </p:cNvPr>
            <p:cNvSpPr/>
            <p:nvPr/>
          </p:nvSpPr>
          <p:spPr>
            <a:xfrm>
              <a:off x="5231075" y="3757128"/>
              <a:ext cx="128988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Exclamation</a:t>
              </a:r>
            </a:p>
          </p:txBody>
        </p:sp>
        <p:sp>
          <p:nvSpPr>
            <p:cNvPr id="107545" name="GenericButtonAppComponents_" hidden="1">
              <a:hlinkClick r:id="" action="ppaction://macro?name=AppComponentsDispMessage"/>
              <a:extLst>
                <a:ext uri="{FF2B5EF4-FFF2-40B4-BE49-F238E27FC236}">
                  <a16:creationId xmlns:a16="http://schemas.microsoft.com/office/drawing/2014/main" id="{D63EA326-8DD1-E7D4-9FFF-329E12AF1B8E}"/>
                </a:ext>
              </a:extLst>
            </p:cNvPr>
            <p:cNvSpPr/>
            <p:nvPr/>
          </p:nvSpPr>
          <p:spPr>
            <a:xfrm>
              <a:off x="6593854" y="3754799"/>
              <a:ext cx="94061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Generic</a:t>
              </a:r>
            </a:p>
          </p:txBody>
        </p:sp>
        <p:sp>
          <p:nvSpPr>
            <p:cNvPr id="107546" name="LabelModalFilesAppComponents_" hidden="1">
              <a:extLst>
                <a:ext uri="{FF2B5EF4-FFF2-40B4-BE49-F238E27FC236}">
                  <a16:creationId xmlns:a16="http://schemas.microsoft.com/office/drawing/2014/main" id="{2DCC264F-E0CB-A982-E334-C7E22AAA830B}"/>
                </a:ext>
              </a:extLst>
            </p:cNvPr>
            <p:cNvSpPr txBox="1"/>
            <p:nvPr/>
          </p:nvSpPr>
          <p:spPr>
            <a:xfrm>
              <a:off x="3556717" y="2927640"/>
              <a:ext cx="1488697" cy="246221"/>
            </a:xfrm>
            <a:prstGeom prst="rect">
              <a:avLst/>
            </a:prstGeom>
            <a:noFill/>
          </p:spPr>
          <p:txBody>
            <a:bodyPr wrap="square" rtlCol="0">
              <a:spAutoFit/>
            </a:bodyPr>
            <a:lstStyle/>
            <a:p>
              <a:r>
                <a:rPr lang="et-EE" sz="1000" dirty="0"/>
                <a:t>ModalFiles</a:t>
              </a:r>
            </a:p>
          </p:txBody>
        </p:sp>
        <p:sp>
          <p:nvSpPr>
            <p:cNvPr id="107547" name="LabelMessageAppComponents_" hidden="1">
              <a:extLst>
                <a:ext uri="{FF2B5EF4-FFF2-40B4-BE49-F238E27FC236}">
                  <a16:creationId xmlns:a16="http://schemas.microsoft.com/office/drawing/2014/main" id="{6D2B183F-10C6-C5A8-92D7-4DE4869E8188}"/>
                </a:ext>
              </a:extLst>
            </p:cNvPr>
            <p:cNvSpPr txBox="1"/>
            <p:nvPr/>
          </p:nvSpPr>
          <p:spPr>
            <a:xfrm>
              <a:off x="3556716" y="3498259"/>
              <a:ext cx="1488697" cy="246221"/>
            </a:xfrm>
            <a:prstGeom prst="rect">
              <a:avLst/>
            </a:prstGeom>
            <a:noFill/>
          </p:spPr>
          <p:txBody>
            <a:bodyPr wrap="square" rtlCol="0">
              <a:spAutoFit/>
            </a:bodyPr>
            <a:lstStyle/>
            <a:p>
              <a:r>
                <a:rPr lang="et-EE" sz="1000" dirty="0"/>
                <a:t>Message</a:t>
              </a:r>
            </a:p>
          </p:txBody>
        </p:sp>
        <p:sp>
          <p:nvSpPr>
            <p:cNvPr id="107548" name="LabelInputBoxAppComponents_" hidden="1">
              <a:extLst>
                <a:ext uri="{FF2B5EF4-FFF2-40B4-BE49-F238E27FC236}">
                  <a16:creationId xmlns:a16="http://schemas.microsoft.com/office/drawing/2014/main" id="{AD925B74-5D50-47EC-009F-F7AF0BEE92D2}"/>
                </a:ext>
              </a:extLst>
            </p:cNvPr>
            <p:cNvSpPr txBox="1"/>
            <p:nvPr/>
          </p:nvSpPr>
          <p:spPr>
            <a:xfrm>
              <a:off x="3549278" y="4072897"/>
              <a:ext cx="1488697" cy="246221"/>
            </a:xfrm>
            <a:prstGeom prst="rect">
              <a:avLst/>
            </a:prstGeom>
            <a:noFill/>
          </p:spPr>
          <p:txBody>
            <a:bodyPr wrap="square" rtlCol="0">
              <a:spAutoFit/>
            </a:bodyPr>
            <a:lstStyle/>
            <a:p>
              <a:r>
                <a:rPr lang="et-EE" sz="1000" dirty="0"/>
                <a:t>InputBox</a:t>
              </a:r>
            </a:p>
          </p:txBody>
        </p:sp>
        <p:sp>
          <p:nvSpPr>
            <p:cNvPr id="107549" name="TextButtonAppComponents_" hidden="1">
              <a:hlinkClick r:id="" action="ppaction://macro?name=AppComponentsDispInputBox"/>
              <a:extLst>
                <a:ext uri="{FF2B5EF4-FFF2-40B4-BE49-F238E27FC236}">
                  <a16:creationId xmlns:a16="http://schemas.microsoft.com/office/drawing/2014/main" id="{626104EE-1065-A90B-D381-0C3320864B91}"/>
                </a:ext>
              </a:extLst>
            </p:cNvPr>
            <p:cNvSpPr/>
            <p:nvPr/>
          </p:nvSpPr>
          <p:spPr>
            <a:xfrm>
              <a:off x="4416968" y="4319118"/>
              <a:ext cx="67842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Text</a:t>
              </a:r>
            </a:p>
          </p:txBody>
        </p:sp>
        <p:sp>
          <p:nvSpPr>
            <p:cNvPr id="107550" name="DisplayShapeButtonAppComponents_" hidden="1">
              <a:hlinkClick r:id="" action="ppaction://macro?name=AppComponentsDisplayShape"/>
              <a:extLst>
                <a:ext uri="{FF2B5EF4-FFF2-40B4-BE49-F238E27FC236}">
                  <a16:creationId xmlns:a16="http://schemas.microsoft.com/office/drawing/2014/main" id="{A9DD1BDC-1C02-0FD3-259B-E145C0C149A4}"/>
                </a:ext>
              </a:extLst>
            </p:cNvPr>
            <p:cNvSpPr/>
            <p:nvPr/>
          </p:nvSpPr>
          <p:spPr>
            <a:xfrm>
              <a:off x="6290215"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Disp. shape</a:t>
              </a:r>
            </a:p>
          </p:txBody>
        </p:sp>
        <p:sp>
          <p:nvSpPr>
            <p:cNvPr id="107551" name="ValuesAppComponents_" hidden="1">
              <a:extLst>
                <a:ext uri="{FF2B5EF4-FFF2-40B4-BE49-F238E27FC236}">
                  <a16:creationId xmlns:a16="http://schemas.microsoft.com/office/drawing/2014/main" id="{44E26D02-6531-8299-8430-F9F81C2F44F1}"/>
                </a:ext>
              </a:extLst>
            </p:cNvPr>
            <p:cNvSpPr txBox="1"/>
            <p:nvPr/>
          </p:nvSpPr>
          <p:spPr>
            <a:xfrm>
              <a:off x="5158176" y="4193028"/>
              <a:ext cx="2376299" cy="507831"/>
            </a:xfrm>
            <a:prstGeom prst="rect">
              <a:avLst/>
            </a:prstGeom>
            <a:noFill/>
          </p:spPr>
          <p:txBody>
            <a:bodyPr wrap="square" rtlCol="0">
              <a:spAutoFit/>
            </a:bodyPr>
            <a:lstStyle/>
            <a:p>
              <a:r>
                <a:rPr lang="et-EE" sz="900" dirty="0"/>
                <a:t>/Defaults/Themes/Default.thm</a:t>
              </a:r>
            </a:p>
            <a:p>
              <a:r>
                <a:rPr lang="et-EE" sz="900" dirty="0"/>
                <a:t>Message testing</a:t>
              </a:r>
            </a:p>
            <a:p>
              <a:r>
                <a:rPr lang="et-EE" sz="900" dirty="0"/>
                <a:t>Hello world!</a:t>
              </a:r>
            </a:p>
          </p:txBody>
        </p:sp>
      </p:grpSp>
      <p:grpSp>
        <p:nvGrpSpPr>
          <p:cNvPr id="114125" name="AppShell" hidden="1">
            <a:extLst>
              <a:ext uri="{FF2B5EF4-FFF2-40B4-BE49-F238E27FC236}">
                <a16:creationId xmlns:a16="http://schemas.microsoft.com/office/drawing/2014/main" id="{89F478C1-2DB5-D4BC-0A50-1F8639827550}"/>
              </a:ext>
            </a:extLst>
          </p:cNvPr>
          <p:cNvGrpSpPr/>
          <p:nvPr/>
        </p:nvGrpSpPr>
        <p:grpSpPr>
          <a:xfrm>
            <a:off x="3256630" y="1852021"/>
            <a:ext cx="6069638" cy="3740170"/>
            <a:chOff x="3256630" y="1852021"/>
            <a:chExt cx="6069638" cy="3740170"/>
          </a:xfrm>
        </p:grpSpPr>
        <p:sp>
          <p:nvSpPr>
            <p:cNvPr id="114126" name="WindowAppShell_" hidden="1">
              <a:extLst>
                <a:ext uri="{FF2B5EF4-FFF2-40B4-BE49-F238E27FC236}">
                  <a16:creationId xmlns:a16="http://schemas.microsoft.com/office/drawing/2014/main" id="{92E21862-9771-71C1-4330-3A277596497B}"/>
                </a:ext>
              </a:extLst>
            </p:cNvPr>
            <p:cNvSpPr/>
            <p:nvPr/>
          </p:nvSpPr>
          <p:spPr>
            <a:xfrm>
              <a:off x="3259077" y="1854523"/>
              <a:ext cx="5959823" cy="3629197"/>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114127" name="AXTextBox1AppShell_" hidden="1">
              <a:extLst>
                <a:ext uri="{FF2B5EF4-FFF2-40B4-BE49-F238E27FC236}">
                  <a16:creationId xmlns:a16="http://schemas.microsoft.com/office/drawing/2014/main" id="{1E0F3F26-8E7E-D272-C53D-CA215237BD44}"/>
                </a:ext>
              </a:extLst>
            </p:cNvPr>
            <p:cNvSpPr/>
            <p:nvPr/>
          </p:nvSpPr>
          <p:spPr>
            <a:xfrm>
              <a:off x="3256630" y="5163364"/>
              <a:ext cx="5962270" cy="324278"/>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lang="et-EE" dirty="0">
                <a:noFill/>
              </a:endParaRPr>
            </a:p>
          </p:txBody>
        </p:sp>
        <p:sp>
          <p:nvSpPr>
            <p:cNvPr id="114128" name="HandleAppShell_" hidden="1">
              <a:hlinkHover r:id="" action="ppaction://macro?name=ResizingWindow"/>
              <a:extLst>
                <a:ext uri="{FF2B5EF4-FFF2-40B4-BE49-F238E27FC236}">
                  <a16:creationId xmlns:a16="http://schemas.microsoft.com/office/drawing/2014/main" id="{B0879692-F141-98FC-7F78-F4192457C1FE}"/>
                </a:ext>
              </a:extLst>
            </p:cNvPr>
            <p:cNvSpPr/>
            <p:nvPr/>
          </p:nvSpPr>
          <p:spPr>
            <a:xfrm>
              <a:off x="9218900" y="549217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14129" name="OutputAppShell_" hidden="1">
              <a:extLst>
                <a:ext uri="{FF2B5EF4-FFF2-40B4-BE49-F238E27FC236}">
                  <a16:creationId xmlns:a16="http://schemas.microsoft.com/office/drawing/2014/main" id="{03937A97-CE32-22E8-2969-6054EAD1A29D}"/>
                </a:ext>
              </a:extLst>
            </p:cNvPr>
            <p:cNvSpPr/>
            <p:nvPr/>
          </p:nvSpPr>
          <p:spPr>
            <a:xfrm>
              <a:off x="3256630" y="1852021"/>
              <a:ext cx="5962997" cy="3292944"/>
            </a:xfrm>
            <a:prstGeom prst="rect">
              <a:avLst/>
            </a:prstGeom>
            <a:solidFill>
              <a:srgbClr val="000000"/>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dirty="0">
                  <a:ln w="38100">
                    <a:noFill/>
                  </a:ln>
                  <a:solidFill>
                    <a:srgbClr val="C0C0C0"/>
                  </a:solidFill>
                  <a:latin typeface="Consolas" panose="020B0609020204030204" pitchFamily="49" charset="0"/>
                </a:rPr>
                <a:t>Welcome to </a:t>
              </a:r>
              <a:r>
                <a:rPr lang="et-EE" sz="1050" kern="0" dirty="0">
                  <a:ln w="38100">
                    <a:noFill/>
                  </a:ln>
                  <a:solidFill>
                    <a:srgbClr val="C0C0C0"/>
                  </a:solidFill>
                  <a:latin typeface="Consolas" panose="020B0609020204030204" pitchFamily="49" charset="0"/>
                </a:rPr>
                <a:t>Sunlight</a:t>
              </a:r>
              <a:r>
                <a:rPr lang="en-US" sz="1050" kern="0" dirty="0">
                  <a:ln w="38100">
                    <a:noFill/>
                  </a:ln>
                  <a:solidFill>
                    <a:srgbClr val="C0C0C0"/>
                  </a:solidFill>
                  <a:latin typeface="Consolas" panose="020B0609020204030204" pitchFamily="49" charset="0"/>
                </a:rPr>
                <a:t> </a:t>
              </a:r>
              <a:r>
                <a:rPr lang="et-EE" sz="1050" kern="0" dirty="0">
                  <a:ln w="38100">
                    <a:noFill/>
                  </a:ln>
                  <a:solidFill>
                    <a:srgbClr val="C0C0C0"/>
                  </a:solidFill>
                  <a:latin typeface="Consolas" panose="020B0609020204030204" pitchFamily="49" charset="0"/>
                </a:rPr>
                <a:t>S</a:t>
              </a:r>
              <a:r>
                <a:rPr lang="en-US" sz="1050" kern="0" dirty="0">
                  <a:ln w="38100">
                    <a:noFill/>
                  </a:ln>
                  <a:solidFill>
                    <a:srgbClr val="C0C0C0"/>
                  </a:solidFill>
                  <a:latin typeface="Consolas" panose="020B0609020204030204" pitchFamily="49" charset="0"/>
                </a:rPr>
                <a:t>hell!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w="38100">
                    <a:noFill/>
                  </a:ln>
                  <a:solidFill>
                    <a:srgbClr val="C0C0C0"/>
                  </a:solidFill>
                  <a:effectLst/>
                  <a:uLnTx/>
                  <a:uFillTx/>
                  <a:latin typeface="Consolas" panose="020B0609020204030204" pitchFamily="49" charset="0"/>
                </a:rPr>
                <a:t>Type ‘help’ and press </a:t>
              </a:r>
              <a:r>
                <a:rPr kumimoji="0" lang="et-EE" sz="1050" b="0" i="0" u="none" strike="noStrike" kern="0" cap="none" spc="0" normalizeH="0" baseline="0" noProof="0" dirty="0">
                  <a:ln w="38100">
                    <a:noFill/>
                  </a:ln>
                  <a:solidFill>
                    <a:srgbClr val="C0C0C0"/>
                  </a:solidFill>
                  <a:effectLst/>
                  <a:uLnTx/>
                  <a:uFillTx/>
                  <a:latin typeface="Consolas" panose="020B0609020204030204" pitchFamily="49" charset="0"/>
                </a:rPr>
                <a:t>&lt;Enter&gt;</a:t>
              </a:r>
              <a:r>
                <a:rPr lang="en-US" sz="1050" kern="0" dirty="0">
                  <a:ln w="38100">
                    <a:noFill/>
                  </a:ln>
                  <a:solidFill>
                    <a:srgbClr val="C0C0C0"/>
                  </a:solidFill>
                  <a:latin typeface="Consolas" panose="020B0609020204030204" pitchFamily="49" charset="0"/>
                </a:rPr>
                <a:t> to see available command</a:t>
              </a:r>
              <a:r>
                <a:rPr lang="et-EE" sz="1050" kern="0" dirty="0">
                  <a:ln w="38100">
                    <a:noFill/>
                  </a:ln>
                  <a:solidFill>
                    <a:srgbClr val="C0C0C0"/>
                  </a:solidFill>
                  <a:latin typeface="Consolas" panose="020B0609020204030204" pitchFamily="49" charset="0"/>
                </a:rPr>
                <a:t>s</a:t>
              </a:r>
            </a:p>
          </p:txBody>
        </p:sp>
      </p:grpSp>
      <p:grpSp>
        <p:nvGrpSpPr>
          <p:cNvPr id="123177" name="AppGallery" hidden="1">
            <a:extLst>
              <a:ext uri="{FF2B5EF4-FFF2-40B4-BE49-F238E27FC236}">
                <a16:creationId xmlns:a16="http://schemas.microsoft.com/office/drawing/2014/main" id="{089AC478-A62C-9221-AFCC-540FA54C6FC6}"/>
              </a:ext>
            </a:extLst>
          </p:cNvPr>
          <p:cNvGrpSpPr/>
          <p:nvPr/>
        </p:nvGrpSpPr>
        <p:grpSpPr>
          <a:xfrm>
            <a:off x="3472071" y="2020956"/>
            <a:ext cx="3285652" cy="3580877"/>
            <a:chOff x="3472071" y="2020956"/>
            <a:chExt cx="3285652" cy="3580877"/>
          </a:xfrm>
        </p:grpSpPr>
        <p:sp>
          <p:nvSpPr>
            <p:cNvPr id="123178" name="HandleAppGallery_" hidden="1">
              <a:hlinkHover r:id="" action="ppaction://macro?name=ResizingWindow"/>
              <a:extLst>
                <a:ext uri="{FF2B5EF4-FFF2-40B4-BE49-F238E27FC236}">
                  <a16:creationId xmlns:a16="http://schemas.microsoft.com/office/drawing/2014/main" id="{8BBE1C5F-702B-AE72-0B69-D7FF9E8951C5}"/>
                </a:ext>
              </a:extLst>
            </p:cNvPr>
            <p:cNvSpPr/>
            <p:nvPr/>
          </p:nvSpPr>
          <p:spPr>
            <a:xfrm>
              <a:off x="6652591" y="552323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3179" name="WindowAppGallery_" hidden="1">
              <a:extLst>
                <a:ext uri="{FF2B5EF4-FFF2-40B4-BE49-F238E27FC236}">
                  <a16:creationId xmlns:a16="http://schemas.microsoft.com/office/drawing/2014/main" id="{501EF85F-A326-CA84-6797-A894EA0DCE94}"/>
                </a:ext>
              </a:extLst>
            </p:cNvPr>
            <p:cNvSpPr/>
            <p:nvPr/>
          </p:nvSpPr>
          <p:spPr>
            <a:xfrm>
              <a:off x="3472071" y="2020956"/>
              <a:ext cx="3180520" cy="350227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180" name="TitleLabelAppGallery_" hidden="1">
              <a:extLst>
                <a:ext uri="{FF2B5EF4-FFF2-40B4-BE49-F238E27FC236}">
                  <a16:creationId xmlns:a16="http://schemas.microsoft.com/office/drawing/2014/main" id="{966FC5E6-2E0C-8A04-CABE-D0E8B671A7BB}"/>
                </a:ext>
              </a:extLst>
            </p:cNvPr>
            <p:cNvSpPr txBox="1"/>
            <p:nvPr/>
          </p:nvSpPr>
          <p:spPr>
            <a:xfrm>
              <a:off x="3528393" y="2115378"/>
              <a:ext cx="1938132" cy="369332"/>
            </a:xfrm>
            <a:prstGeom prst="rect">
              <a:avLst/>
            </a:prstGeom>
            <a:noFill/>
          </p:spPr>
          <p:txBody>
            <a:bodyPr wrap="square" rtlCol="0">
              <a:spAutoFit/>
            </a:bodyPr>
            <a:lstStyle/>
            <a:p>
              <a:r>
                <a:rPr lang="et-EE" dirty="0"/>
                <a:t>Gallery</a:t>
              </a:r>
            </a:p>
          </p:txBody>
        </p:sp>
        <p:sp>
          <p:nvSpPr>
            <p:cNvPr id="123181" name="Pic1AppGallery_" hidden="1">
              <a:extLst>
                <a:ext uri="{FF2B5EF4-FFF2-40B4-BE49-F238E27FC236}">
                  <a16:creationId xmlns:a16="http://schemas.microsoft.com/office/drawing/2014/main" id="{EC1EC8C7-872E-C282-8C15-36BE6BBDB361}"/>
                </a:ext>
              </a:extLst>
            </p:cNvPr>
            <p:cNvSpPr/>
            <p:nvPr/>
          </p:nvSpPr>
          <p:spPr>
            <a:xfrm>
              <a:off x="3621157" y="2497443"/>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2" name="Pic2AppGallery_" hidden="1">
              <a:extLst>
                <a:ext uri="{FF2B5EF4-FFF2-40B4-BE49-F238E27FC236}">
                  <a16:creationId xmlns:a16="http://schemas.microsoft.com/office/drawing/2014/main" id="{8A9FED99-236D-2258-EFB4-282B57D4E45C}"/>
                </a:ext>
              </a:extLst>
            </p:cNvPr>
            <p:cNvSpPr/>
            <p:nvPr/>
          </p:nvSpPr>
          <p:spPr>
            <a:xfrm>
              <a:off x="4611758" y="250001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3" name="Pic3AppGallery_" hidden="1">
              <a:extLst>
                <a:ext uri="{FF2B5EF4-FFF2-40B4-BE49-F238E27FC236}">
                  <a16:creationId xmlns:a16="http://schemas.microsoft.com/office/drawing/2014/main" id="{DCC88DE1-D8B8-16B9-0F05-0BA8B36873A5}"/>
                </a:ext>
              </a:extLst>
            </p:cNvPr>
            <p:cNvSpPr/>
            <p:nvPr/>
          </p:nvSpPr>
          <p:spPr>
            <a:xfrm>
              <a:off x="5602356" y="250001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4" name="Pic4AppGallery_" hidden="1">
              <a:extLst>
                <a:ext uri="{FF2B5EF4-FFF2-40B4-BE49-F238E27FC236}">
                  <a16:creationId xmlns:a16="http://schemas.microsoft.com/office/drawing/2014/main" id="{36023029-2B28-5F76-8CB2-4B460897B62F}"/>
                </a:ext>
              </a:extLst>
            </p:cNvPr>
            <p:cNvSpPr/>
            <p:nvPr/>
          </p:nvSpPr>
          <p:spPr>
            <a:xfrm>
              <a:off x="3621157" y="349049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5" name="Pic5AppGallery_" hidden="1">
              <a:extLst>
                <a:ext uri="{FF2B5EF4-FFF2-40B4-BE49-F238E27FC236}">
                  <a16:creationId xmlns:a16="http://schemas.microsoft.com/office/drawing/2014/main" id="{D4A07485-117D-5DCB-1AF6-581CFC3E0763}"/>
                </a:ext>
              </a:extLst>
            </p:cNvPr>
            <p:cNvSpPr/>
            <p:nvPr/>
          </p:nvSpPr>
          <p:spPr>
            <a:xfrm>
              <a:off x="4611757" y="3490885"/>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6" name="Pic6AppGallery_" hidden="1">
              <a:extLst>
                <a:ext uri="{FF2B5EF4-FFF2-40B4-BE49-F238E27FC236}">
                  <a16:creationId xmlns:a16="http://schemas.microsoft.com/office/drawing/2014/main" id="{04D01FF4-4DBC-7F77-2B66-0FF7F74EC3D6}"/>
                </a:ext>
              </a:extLst>
            </p:cNvPr>
            <p:cNvSpPr/>
            <p:nvPr/>
          </p:nvSpPr>
          <p:spPr>
            <a:xfrm>
              <a:off x="5602356" y="349049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7" name="Pic7AppGallery_" hidden="1">
              <a:extLst>
                <a:ext uri="{FF2B5EF4-FFF2-40B4-BE49-F238E27FC236}">
                  <a16:creationId xmlns:a16="http://schemas.microsoft.com/office/drawing/2014/main" id="{70250404-C7E6-3BB2-F20D-730380C9A2EE}"/>
                </a:ext>
              </a:extLst>
            </p:cNvPr>
            <p:cNvSpPr/>
            <p:nvPr/>
          </p:nvSpPr>
          <p:spPr>
            <a:xfrm>
              <a:off x="3621157" y="448097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8" name="Pic8AppGallery_" hidden="1">
              <a:extLst>
                <a:ext uri="{FF2B5EF4-FFF2-40B4-BE49-F238E27FC236}">
                  <a16:creationId xmlns:a16="http://schemas.microsoft.com/office/drawing/2014/main" id="{22C2EF9B-6126-7F3A-BE78-21D7D5A32988}"/>
                </a:ext>
              </a:extLst>
            </p:cNvPr>
            <p:cNvSpPr/>
            <p:nvPr/>
          </p:nvSpPr>
          <p:spPr>
            <a:xfrm>
              <a:off x="4611757" y="4476927"/>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9" name="Pic9AppGallery_" hidden="1">
              <a:extLst>
                <a:ext uri="{FF2B5EF4-FFF2-40B4-BE49-F238E27FC236}">
                  <a16:creationId xmlns:a16="http://schemas.microsoft.com/office/drawing/2014/main" id="{35E6AA49-5278-A1CF-4AD0-69E8118249C1}"/>
                </a:ext>
              </a:extLst>
            </p:cNvPr>
            <p:cNvSpPr/>
            <p:nvPr/>
          </p:nvSpPr>
          <p:spPr>
            <a:xfrm>
              <a:off x="5602356" y="4476927"/>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90" name="ButtonNextArrowAppGallery_" hidden="1">
              <a:hlinkClick r:id="" action="ppaction://macro?name=AppGalleryNextPage"/>
              <a:extLst>
                <a:ext uri="{FF2B5EF4-FFF2-40B4-BE49-F238E27FC236}">
                  <a16:creationId xmlns:a16="http://schemas.microsoft.com/office/drawing/2014/main" id="{5DD45278-2420-936E-BC03-9FDBB7EC7084}"/>
                </a:ext>
              </a:extLst>
            </p:cNvPr>
            <p:cNvSpPr/>
            <p:nvPr/>
          </p:nvSpPr>
          <p:spPr>
            <a:xfrm>
              <a:off x="6190879" y="2155062"/>
              <a:ext cx="306000" cy="306000"/>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sym typeface="Wingdings" panose="05000000000000000000" pitchFamily="2" charset="2"/>
                </a:rPr>
                <a:t></a:t>
              </a:r>
              <a:endParaRPr lang="et-EE" sz="1600" dirty="0">
                <a:latin typeface="Candara" panose="020E0502030303020204" pitchFamily="34" charset="0"/>
              </a:endParaRPr>
            </a:p>
          </p:txBody>
        </p:sp>
        <p:sp>
          <p:nvSpPr>
            <p:cNvPr id="123191" name="ButtonBackArrowAppGallery_" hidden="1">
              <a:hlinkClick r:id="" action="ppaction://macro?name=AppGalleryPrevPage"/>
              <a:extLst>
                <a:ext uri="{FF2B5EF4-FFF2-40B4-BE49-F238E27FC236}">
                  <a16:creationId xmlns:a16="http://schemas.microsoft.com/office/drawing/2014/main" id="{E45AFB51-FC62-789B-EF81-24189B15EBA7}"/>
                </a:ext>
              </a:extLst>
            </p:cNvPr>
            <p:cNvSpPr/>
            <p:nvPr/>
          </p:nvSpPr>
          <p:spPr>
            <a:xfrm>
              <a:off x="5836982" y="2155062"/>
              <a:ext cx="306000" cy="306000"/>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sym typeface="Wingdings" panose="05000000000000000000" pitchFamily="2" charset="2"/>
                </a:rPr>
                <a:t></a:t>
              </a:r>
              <a:endParaRPr lang="et-EE" sz="1600" dirty="0">
                <a:latin typeface="Candara" panose="020E0502030303020204" pitchFamily="34" charset="0"/>
              </a:endParaRPr>
            </a:p>
          </p:txBody>
        </p:sp>
      </p:grpSp>
      <p:grpSp>
        <p:nvGrpSpPr>
          <p:cNvPr id="123550" name="AppInputBox" hidden="1">
            <a:extLst>
              <a:ext uri="{FF2B5EF4-FFF2-40B4-BE49-F238E27FC236}">
                <a16:creationId xmlns:a16="http://schemas.microsoft.com/office/drawing/2014/main" id="{23EAB6FE-7EAD-3F4A-EC4A-3F4BE867959A}"/>
              </a:ext>
            </a:extLst>
          </p:cNvPr>
          <p:cNvGrpSpPr/>
          <p:nvPr/>
        </p:nvGrpSpPr>
        <p:grpSpPr>
          <a:xfrm>
            <a:off x="3979444" y="2810452"/>
            <a:ext cx="4191644" cy="1396700"/>
            <a:chOff x="3979444" y="2810452"/>
            <a:chExt cx="4191644" cy="1396700"/>
          </a:xfrm>
        </p:grpSpPr>
        <p:sp>
          <p:nvSpPr>
            <p:cNvPr id="123551" name="WindowAppInputBox_" hidden="1">
              <a:extLst>
                <a:ext uri="{FF2B5EF4-FFF2-40B4-BE49-F238E27FC236}">
                  <a16:creationId xmlns:a16="http://schemas.microsoft.com/office/drawing/2014/main" id="{A71D37AB-64F4-5F04-25E5-85BAD33B8DE6}"/>
                </a:ext>
              </a:extLst>
            </p:cNvPr>
            <p:cNvSpPr/>
            <p:nvPr/>
          </p:nvSpPr>
          <p:spPr>
            <a:xfrm>
              <a:off x="3979444" y="2810452"/>
              <a:ext cx="4191644" cy="1396700"/>
            </a:xfrm>
            <a:prstGeom prst="rect">
              <a:avLst/>
            </a:prstGeom>
            <a:solidFill>
              <a:schemeClr val="bg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Enter value for 'Text'</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552" name="ButtonShape6AppInputBox_" hidden="1">
              <a:hlinkClick r:id="" action="ppaction://macro?name=ConfirmInput"/>
              <a:extLst>
                <a:ext uri="{FF2B5EF4-FFF2-40B4-BE49-F238E27FC236}">
                  <a16:creationId xmlns:a16="http://schemas.microsoft.com/office/drawing/2014/main" id="{9A5AEF77-4117-A876-5F14-F16AA42C8F44}"/>
                </a:ext>
              </a:extLst>
            </p:cNvPr>
            <p:cNvSpPr/>
            <p:nvPr/>
          </p:nvSpPr>
          <p:spPr>
            <a:xfrm>
              <a:off x="5576916" y="3775075"/>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123553" name="AXTextBox1AppInputBox_" hidden="1">
              <a:extLst>
                <a:ext uri="{FF2B5EF4-FFF2-40B4-BE49-F238E27FC236}">
                  <a16:creationId xmlns:a16="http://schemas.microsoft.com/office/drawing/2014/main" id="{54840146-1E17-88DA-65E9-6007525A42C4}"/>
                </a:ext>
              </a:extLst>
            </p:cNvPr>
            <p:cNvSpPr/>
            <p:nvPr/>
          </p:nvSpPr>
          <p:spPr>
            <a:xfrm>
              <a:off x="4133849" y="3295544"/>
              <a:ext cx="3886200" cy="320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alpha val="0"/>
                  </a:schemeClr>
                </a:solidFill>
              </a:endParaRPr>
            </a:p>
          </p:txBody>
        </p:sp>
      </p:grpSp>
      <p:grpSp>
        <p:nvGrpSpPr>
          <p:cNvPr id="123554" name="AppMessage" hidden="1">
            <a:extLst>
              <a:ext uri="{FF2B5EF4-FFF2-40B4-BE49-F238E27FC236}">
                <a16:creationId xmlns:a16="http://schemas.microsoft.com/office/drawing/2014/main" id="{A36C7472-25A1-2AD0-6EAC-933F73EB6346}"/>
              </a:ext>
            </a:extLst>
          </p:cNvPr>
          <p:cNvGrpSpPr/>
          <p:nvPr/>
        </p:nvGrpSpPr>
        <p:grpSpPr>
          <a:xfrm>
            <a:off x="3979445" y="2515423"/>
            <a:ext cx="4191644" cy="1970313"/>
            <a:chOff x="3979445" y="2515423"/>
            <a:chExt cx="4191644" cy="1970313"/>
          </a:xfrm>
        </p:grpSpPr>
        <p:sp>
          <p:nvSpPr>
            <p:cNvPr id="123555" name="WindowAppMessage_" hidden="1">
              <a:extLst>
                <a:ext uri="{FF2B5EF4-FFF2-40B4-BE49-F238E27FC236}">
                  <a16:creationId xmlns:a16="http://schemas.microsoft.com/office/drawing/2014/main" id="{F1789E66-E80A-9708-6D0D-84C81B558CD4}"/>
                </a:ext>
              </a:extLst>
            </p:cNvPr>
            <p:cNvSpPr/>
            <p:nvPr/>
          </p:nvSpPr>
          <p:spPr>
            <a:xfrm>
              <a:off x="3979445" y="2515423"/>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File saved as '/Users/Tegelane/Desktop/words.wdoc'</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556" name="ButtonShape6AppMessage_" hidden="1">
              <a:hlinkClick r:id="" action="ppaction://macro?name=CloseWindow"/>
              <a:extLst>
                <a:ext uri="{FF2B5EF4-FFF2-40B4-BE49-F238E27FC236}">
                  <a16:creationId xmlns:a16="http://schemas.microsoft.com/office/drawing/2014/main" id="{B7950B39-ABB7-9C31-3339-737BC53D6255}"/>
                </a:ext>
              </a:extLst>
            </p:cNvPr>
            <p:cNvSpPr/>
            <p:nvPr/>
          </p:nvSpPr>
          <p:spPr>
            <a:xfrm>
              <a:off x="5591256" y="4030661"/>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123557" name="ExclamationAppMessage_" hidden="1">
              <a:extLst>
                <a:ext uri="{FF2B5EF4-FFF2-40B4-BE49-F238E27FC236}">
                  <a16:creationId xmlns:a16="http://schemas.microsoft.com/office/drawing/2014/main" id="{3400D6A1-2FCE-3E78-20D5-4D3A92814039}"/>
                </a:ext>
              </a:extLst>
            </p:cNvPr>
            <p:cNvSpPr/>
            <p:nvPr/>
          </p:nvSpPr>
          <p:spPr>
            <a:xfrm>
              <a:off x="5737642" y="2701249"/>
              <a:ext cx="683866" cy="589540"/>
            </a:xfrm>
            <a:prstGeom prst="triangle">
              <a:avLst/>
            </a:prstGeom>
            <a:gradFill flip="none" rotWithShape="1">
              <a:gsLst>
                <a:gs pos="0">
                  <a:srgbClr val="FF8C01"/>
                </a:gs>
                <a:gs pos="100000">
                  <a:srgbClr val="FFC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000000"/>
                  </a:solidFill>
                  <a:latin typeface="Candara" panose="020E0502030303020204" pitchFamily="34" charset="0"/>
                </a:rPr>
                <a:t>!</a:t>
              </a:r>
            </a:p>
            <a:p>
              <a:pPr algn="ctr"/>
              <a:r>
                <a:rPr lang="et-EE" sz="1000" dirty="0">
                  <a:solidFill>
                    <a:srgbClr val="000000"/>
                  </a:solidFill>
                  <a:latin typeface="Candara" panose="020E0502030303020204" pitchFamily="34" charset="0"/>
                </a:rPr>
                <a:t> </a:t>
              </a:r>
              <a:endParaRPr lang="et-EE" dirty="0">
                <a:solidFill>
                  <a:srgbClr val="000000"/>
                </a:solidFill>
                <a:latin typeface="Candara" panose="020E0502030303020204" pitchFamily="34" charset="0"/>
              </a:endParaRPr>
            </a:p>
          </p:txBody>
        </p:sp>
        <p:sp>
          <p:nvSpPr>
            <p:cNvPr id="123558" name="ErrorAppMessage_" hidden="1">
              <a:extLst>
                <a:ext uri="{FF2B5EF4-FFF2-40B4-BE49-F238E27FC236}">
                  <a16:creationId xmlns:a16="http://schemas.microsoft.com/office/drawing/2014/main" id="{FEF929CE-B7F4-1841-12D6-BF054809FC78}"/>
                </a:ext>
              </a:extLst>
            </p:cNvPr>
            <p:cNvSpPr/>
            <p:nvPr/>
          </p:nvSpPr>
          <p:spPr>
            <a:xfrm>
              <a:off x="5813320" y="2760466"/>
              <a:ext cx="529294" cy="547294"/>
            </a:xfrm>
            <a:prstGeom prst="pentagon">
              <a:avLst/>
            </a:prstGeom>
            <a:gradFill flip="none" rotWithShape="1">
              <a:gsLst>
                <a:gs pos="0">
                  <a:srgbClr val="F70366"/>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andara" panose="020E0502030303020204" pitchFamily="34" charset="0"/>
                </a:rPr>
                <a:t>X</a:t>
              </a:r>
            </a:p>
            <a:p>
              <a:pPr algn="ctr"/>
              <a:r>
                <a:rPr lang="et-EE" sz="400" dirty="0">
                  <a:latin typeface="Candara" panose="020E0502030303020204" pitchFamily="34" charset="0"/>
                </a:rPr>
                <a:t> </a:t>
              </a:r>
              <a:endParaRPr lang="et-EE" dirty="0">
                <a:solidFill>
                  <a:srgbClr val="FFFFFF"/>
                </a:solidFill>
                <a:latin typeface="Candara" panose="020E0502030303020204" pitchFamily="34" charset="0"/>
              </a:endParaRPr>
            </a:p>
          </p:txBody>
        </p:sp>
        <p:sp>
          <p:nvSpPr>
            <p:cNvPr id="123559" name="InfoAppMessage_" hidden="1">
              <a:extLst>
                <a:ext uri="{FF2B5EF4-FFF2-40B4-BE49-F238E27FC236}">
                  <a16:creationId xmlns:a16="http://schemas.microsoft.com/office/drawing/2014/main" id="{15322881-56CD-940F-91CF-95D5BA3116B4}"/>
                </a:ext>
              </a:extLst>
            </p:cNvPr>
            <p:cNvSpPr/>
            <p:nvPr/>
          </p:nvSpPr>
          <p:spPr>
            <a:xfrm>
              <a:off x="5791632" y="2728628"/>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grpSp>
        <p:nvGrpSpPr>
          <p:cNvPr id="2" name="AppModalFiles" hidden="1">
            <a:extLst>
              <a:ext uri="{FF2B5EF4-FFF2-40B4-BE49-F238E27FC236}">
                <a16:creationId xmlns:a16="http://schemas.microsoft.com/office/drawing/2014/main" id="{39AD416C-D4AC-6624-9D27-86B5413DCF55}"/>
              </a:ext>
            </a:extLst>
          </p:cNvPr>
          <p:cNvGrpSpPr/>
          <p:nvPr/>
        </p:nvGrpSpPr>
        <p:grpSpPr>
          <a:xfrm>
            <a:off x="2800544" y="1348061"/>
            <a:ext cx="6598665" cy="4349429"/>
            <a:chOff x="2800544" y="1348061"/>
            <a:chExt cx="6598665" cy="4349429"/>
          </a:xfrm>
        </p:grpSpPr>
        <p:sp>
          <p:nvSpPr>
            <p:cNvPr id="3" name="WindowAppModalFiles_">
              <a:extLst>
                <a:ext uri="{FF2B5EF4-FFF2-40B4-BE49-F238E27FC236}">
                  <a16:creationId xmlns:a16="http://schemas.microsoft.com/office/drawing/2014/main" id="{4DA780DF-E4D5-5C8D-211E-1D527CA31022}"/>
                </a:ext>
              </a:extLst>
            </p:cNvPr>
            <p:cNvSpPr/>
            <p:nvPr/>
          </p:nvSpPr>
          <p:spPr>
            <a:xfrm>
              <a:off x="2800544" y="1348061"/>
              <a:ext cx="6597012" cy="4349429"/>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4" name="TopPanelAppModalFiles_">
              <a:extLst>
                <a:ext uri="{FF2B5EF4-FFF2-40B4-BE49-F238E27FC236}">
                  <a16:creationId xmlns:a16="http://schemas.microsoft.com/office/drawing/2014/main" id="{8CC4C7EF-C78E-9EB4-2746-D2120130E4D7}"/>
                </a:ext>
              </a:extLst>
            </p:cNvPr>
            <p:cNvSpPr/>
            <p:nvPr/>
          </p:nvSpPr>
          <p:spPr>
            <a:xfrm>
              <a:off x="2800545" y="1348061"/>
              <a:ext cx="6598664"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 name="ButtonBackAppModalFiles_">
              <a:hlinkClick r:id="" action="ppaction://macro?name=MFilesUp"/>
              <a:extLst>
                <a:ext uri="{FF2B5EF4-FFF2-40B4-BE49-F238E27FC236}">
                  <a16:creationId xmlns:a16="http://schemas.microsoft.com/office/drawing/2014/main" id="{11E1308A-EF82-C961-1A6B-179856BFD998}"/>
                </a:ext>
              </a:extLst>
            </p:cNvPr>
            <p:cNvSpPr/>
            <p:nvPr/>
          </p:nvSpPr>
          <p:spPr>
            <a:xfrm>
              <a:off x="2947606"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6" name="ButtonReloadAppModalFiles_">
              <a:hlinkClick r:id="" action="ppaction://macro?name=MFilesLoadDir"/>
              <a:extLst>
                <a:ext uri="{FF2B5EF4-FFF2-40B4-BE49-F238E27FC236}">
                  <a16:creationId xmlns:a16="http://schemas.microsoft.com/office/drawing/2014/main" id="{E32313F3-78DD-B2C6-36B8-AA8C382B096F}"/>
                </a:ext>
              </a:extLst>
            </p:cNvPr>
            <p:cNvSpPr/>
            <p:nvPr/>
          </p:nvSpPr>
          <p:spPr>
            <a:xfrm>
              <a:off x="3434648"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7" name="PathAppModalFiles_">
              <a:extLst>
                <a:ext uri="{FF2B5EF4-FFF2-40B4-BE49-F238E27FC236}">
                  <a16:creationId xmlns:a16="http://schemas.microsoft.com/office/drawing/2014/main" id="{FBA8848E-D48F-EF91-E86F-990B5D6F8864}"/>
                </a:ext>
              </a:extLst>
            </p:cNvPr>
            <p:cNvSpPr/>
            <p:nvPr/>
          </p:nvSpPr>
          <p:spPr>
            <a:xfrm>
              <a:off x="3861912" y="1533600"/>
              <a:ext cx="4024364"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a:solidFill>
                    <a:schemeClr val="tx1"/>
                  </a:solidFill>
                  <a:latin typeface="Candara" panose="020E0502030303020204" pitchFamily="34" charset="0"/>
                </a:rPr>
                <a:t>/Users/Tegelane/</a:t>
              </a:r>
              <a:endParaRPr lang="et-EE" sz="1100" dirty="0">
                <a:solidFill>
                  <a:schemeClr val="tx1"/>
                </a:solidFill>
                <a:latin typeface="Candara" panose="020E0502030303020204" pitchFamily="34" charset="0"/>
              </a:endParaRPr>
            </a:p>
          </p:txBody>
        </p:sp>
        <p:sp>
          <p:nvSpPr>
            <p:cNvPr id="8" name="ButtonNextPageAppModalFiles_">
              <a:hlinkClick r:id="" action="ppaction://macro?name=MFilesNextPage"/>
              <a:extLst>
                <a:ext uri="{FF2B5EF4-FFF2-40B4-BE49-F238E27FC236}">
                  <a16:creationId xmlns:a16="http://schemas.microsoft.com/office/drawing/2014/main" id="{8A6E8A18-7D2D-E57D-3109-9E4CA51AC0C7}"/>
                </a:ext>
              </a:extLst>
            </p:cNvPr>
            <p:cNvSpPr/>
            <p:nvPr/>
          </p:nvSpPr>
          <p:spPr>
            <a:xfrm>
              <a:off x="8856547"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9" name="ButtonPrevPageAppModalFiles_">
              <a:hlinkClick r:id="" action="ppaction://macro?name=MFilesLastPage"/>
              <a:extLst>
                <a:ext uri="{FF2B5EF4-FFF2-40B4-BE49-F238E27FC236}">
                  <a16:creationId xmlns:a16="http://schemas.microsoft.com/office/drawing/2014/main" id="{E26B6FED-C4D4-7877-482F-3F0B32C4F66E}"/>
                </a:ext>
              </a:extLst>
            </p:cNvPr>
            <p:cNvSpPr/>
            <p:nvPr/>
          </p:nvSpPr>
          <p:spPr>
            <a:xfrm>
              <a:off x="8373318" y="1533034"/>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0" name="SelectedFileAppModalFIles_AppModalFiles_">
              <a:extLst>
                <a:ext uri="{FF2B5EF4-FFF2-40B4-BE49-F238E27FC236}">
                  <a16:creationId xmlns:a16="http://schemas.microsoft.com/office/drawing/2014/main" id="{67F1D8D6-E0B6-C36A-BE77-A602F48C0540}"/>
                </a:ext>
              </a:extLst>
            </p:cNvPr>
            <p:cNvSpPr txBox="1"/>
            <p:nvPr/>
          </p:nvSpPr>
          <p:spPr>
            <a:xfrm>
              <a:off x="2822809" y="1963778"/>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11" name="InnerWindowAppModalFiles_">
              <a:extLst>
                <a:ext uri="{FF2B5EF4-FFF2-40B4-BE49-F238E27FC236}">
                  <a16:creationId xmlns:a16="http://schemas.microsoft.com/office/drawing/2014/main" id="{24D8C783-B8EC-E563-C06E-E3D63D05CAE2}"/>
                </a:ext>
              </a:extLst>
            </p:cNvPr>
            <p:cNvSpPr/>
            <p:nvPr/>
          </p:nvSpPr>
          <p:spPr>
            <a:xfrm>
              <a:off x="2802195" y="1953914"/>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2" name="BottomPanelAppModalFiles_">
              <a:extLst>
                <a:ext uri="{FF2B5EF4-FFF2-40B4-BE49-F238E27FC236}">
                  <a16:creationId xmlns:a16="http://schemas.microsoft.com/office/drawing/2014/main" id="{1FB82135-875C-74CB-5C28-7E743D770ECB}"/>
                </a:ext>
              </a:extLst>
            </p:cNvPr>
            <p:cNvSpPr/>
            <p:nvPr/>
          </p:nvSpPr>
          <p:spPr>
            <a:xfrm>
              <a:off x="2839712" y="5629912"/>
              <a:ext cx="4840215" cy="472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00" dirty="0">
                  <a:noFill/>
                  <a:latin typeface="Candara" panose="020E0502030303020204" pitchFamily="34" charset="0"/>
                </a:rPr>
                <a:t>/</a:t>
              </a:r>
              <a:r>
                <a:rPr lang="et-EE" sz="100" dirty="0">
                  <a:noFill/>
                  <a:latin typeface="Candara" panose="020E0502030303020204" pitchFamily="34" charset="0"/>
                </a:rPr>
                <a:t>0 </a:t>
              </a:r>
              <a:r>
                <a:rPr lang="et-EE" sz="100" dirty="0" err="1">
                  <a:noFill/>
                  <a:latin typeface="Candara" panose="020E0502030303020204" pitchFamily="34" charset="0"/>
                </a:rPr>
                <a:t>files</a:t>
              </a:r>
              <a:endParaRPr lang="et-EE" sz="100" dirty="0">
                <a:noFill/>
                <a:latin typeface="Candara" panose="020E0502030303020204" pitchFamily="34" charset="0"/>
              </a:endParaRPr>
            </a:p>
          </p:txBody>
        </p:sp>
        <p:sp>
          <p:nvSpPr>
            <p:cNvPr id="13" name="AXTextBox1AppModalFiles_">
              <a:extLst>
                <a:ext uri="{FF2B5EF4-FFF2-40B4-BE49-F238E27FC236}">
                  <a16:creationId xmlns:a16="http://schemas.microsoft.com/office/drawing/2014/main" id="{094BF280-ED47-193A-D846-8DB67A9592A2}"/>
                </a:ext>
              </a:extLst>
            </p:cNvPr>
            <p:cNvSpPr/>
            <p:nvPr/>
          </p:nvSpPr>
          <p:spPr>
            <a:xfrm>
              <a:off x="2800544" y="5385436"/>
              <a:ext cx="5638175" cy="29829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ButtonOkAppModalFiles_">
              <a:hlinkClick r:id="" action="ppaction://macro?name=SaveFile"/>
              <a:extLst>
                <a:ext uri="{FF2B5EF4-FFF2-40B4-BE49-F238E27FC236}">
                  <a16:creationId xmlns:a16="http://schemas.microsoft.com/office/drawing/2014/main" id="{368A60AC-4066-B110-1183-0B48D74CA97A}"/>
                </a:ext>
              </a:extLst>
            </p:cNvPr>
            <p:cNvSpPr/>
            <p:nvPr/>
          </p:nvSpPr>
          <p:spPr>
            <a:xfrm>
              <a:off x="8438717" y="5383977"/>
              <a:ext cx="960491" cy="3051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dirty="0">
                  <a:solidFill>
                    <a:schemeClr val="tx2"/>
                  </a:solidFill>
                  <a:latin typeface="+mj-lt"/>
                </a:rPr>
                <a:t>Save</a:t>
              </a:r>
            </a:p>
          </p:txBody>
        </p:sp>
        <p:sp>
          <p:nvSpPr>
            <p:cNvPr id="15" name="ButtonDriveSwitchAppModalFiles_">
              <a:hlinkClick r:id="" action="ppaction://macro?name=ModalFilesSwitchDrive"/>
              <a:extLst>
                <a:ext uri="{FF2B5EF4-FFF2-40B4-BE49-F238E27FC236}">
                  <a16:creationId xmlns:a16="http://schemas.microsoft.com/office/drawing/2014/main" id="{B1F8B4FB-A82B-76C0-DF11-8398DA75AA69}"/>
                </a:ext>
              </a:extLst>
            </p:cNvPr>
            <p:cNvSpPr/>
            <p:nvPr/>
          </p:nvSpPr>
          <p:spPr>
            <a:xfrm>
              <a:off x="7886276"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FS</a:t>
              </a:r>
            </a:p>
          </p:txBody>
        </p:sp>
      </p:grpSp>
      <p:grpSp>
        <p:nvGrpSpPr>
          <p:cNvPr id="123991" name="AppGuess" hidden="1">
            <a:extLst>
              <a:ext uri="{FF2B5EF4-FFF2-40B4-BE49-F238E27FC236}">
                <a16:creationId xmlns:a16="http://schemas.microsoft.com/office/drawing/2014/main" id="{D5661C30-D600-54A4-7ECB-5367F853F59A}"/>
              </a:ext>
            </a:extLst>
          </p:cNvPr>
          <p:cNvGrpSpPr/>
          <p:nvPr/>
        </p:nvGrpSpPr>
        <p:grpSpPr>
          <a:xfrm>
            <a:off x="3874936" y="2569107"/>
            <a:ext cx="4529021" cy="2001939"/>
            <a:chOff x="3874936" y="2569107"/>
            <a:chExt cx="4529021" cy="2001939"/>
          </a:xfrm>
        </p:grpSpPr>
        <p:sp>
          <p:nvSpPr>
            <p:cNvPr id="123992" name="WindowAppGuess_" hidden="1">
              <a:extLst>
                <a:ext uri="{FF2B5EF4-FFF2-40B4-BE49-F238E27FC236}">
                  <a16:creationId xmlns:a16="http://schemas.microsoft.com/office/drawing/2014/main" id="{A4B579FC-49A8-47A3-EF29-8B4520A88877}"/>
                </a:ext>
              </a:extLst>
            </p:cNvPr>
            <p:cNvSpPr/>
            <p:nvPr/>
          </p:nvSpPr>
          <p:spPr>
            <a:xfrm>
              <a:off x="3874936" y="2569107"/>
              <a:ext cx="4412232" cy="1910119"/>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I’m thinking of a number between 1 and 100. </a:t>
              </a:r>
              <a:r>
                <a:rPr lang="et-EE" sz="1200" kern="0" dirty="0">
                  <a:ln w="38100">
                    <a:noFill/>
                  </a:ln>
                  <a:effectLst/>
                  <a:latin typeface="Candara" panose="020E0502030303020204" pitchFamily="34" charset="0"/>
                </a:rPr>
                <a:t>What number am I thinking </a:t>
              </a:r>
              <a:r>
                <a:rPr lang="et-EE" sz="1200" kern="0" dirty="0" err="1">
                  <a:ln w="38100">
                    <a:noFill/>
                  </a:ln>
                  <a:effectLst/>
                  <a:latin typeface="Candara" panose="020E0502030303020204" pitchFamily="34" charset="0"/>
                </a:rPr>
                <a:t>about</a:t>
              </a:r>
              <a:r>
                <a:rPr lang="et-EE" sz="1200" kern="0" dirty="0">
                  <a:ln w="38100">
                    <a:noFill/>
                  </a:ln>
                  <a:effectLst/>
                  <a:latin typeface="Candara" panose="020E05020303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Your </a:t>
              </a:r>
              <a:r>
                <a:rPr lang="et-EE" sz="1200" kern="0" dirty="0">
                  <a:ln w="38100">
                    <a:noFill/>
                  </a:ln>
                  <a:effectLst/>
                  <a:latin typeface="Candara" panose="020E0502030303020204" pitchFamily="34" charset="0"/>
                </a:rPr>
                <a:t>guess: 50</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993" name="HandleAppGuess_" hidden="1">
              <a:hlinkHover r:id="" action="ppaction://macro?name=ResizingWindow"/>
              <a:extLst>
                <a:ext uri="{FF2B5EF4-FFF2-40B4-BE49-F238E27FC236}">
                  <a16:creationId xmlns:a16="http://schemas.microsoft.com/office/drawing/2014/main" id="{AE12E784-B409-7741-B251-FF0643643FEE}"/>
                </a:ext>
              </a:extLst>
            </p:cNvPr>
            <p:cNvSpPr/>
            <p:nvPr/>
          </p:nvSpPr>
          <p:spPr>
            <a:xfrm>
              <a:off x="8296589" y="447103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3994" name="ButtonShape6AppGuess_" hidden="1">
              <a:hlinkClick r:id="" action="ppaction://macro?name=SubtractGuess10"/>
              <a:extLst>
                <a:ext uri="{FF2B5EF4-FFF2-40B4-BE49-F238E27FC236}">
                  <a16:creationId xmlns:a16="http://schemas.microsoft.com/office/drawing/2014/main" id="{F0C9F8FC-5C4B-C692-7B82-3DF72146E178}"/>
                </a:ext>
              </a:extLst>
            </p:cNvPr>
            <p:cNvSpPr/>
            <p:nvPr/>
          </p:nvSpPr>
          <p:spPr>
            <a:xfrm>
              <a:off x="4076705" y="403046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123995" name="ButtonShape7AppGuess_" hidden="1">
              <a:hlinkClick r:id="" action="ppaction://macro?name=SubtractGuess1"/>
              <a:extLst>
                <a:ext uri="{FF2B5EF4-FFF2-40B4-BE49-F238E27FC236}">
                  <a16:creationId xmlns:a16="http://schemas.microsoft.com/office/drawing/2014/main" id="{E42DFAAF-BC07-48E4-5536-8EBB6BD06805}"/>
                </a:ext>
              </a:extLst>
            </p:cNvPr>
            <p:cNvSpPr/>
            <p:nvPr/>
          </p:nvSpPr>
          <p:spPr>
            <a:xfrm>
              <a:off x="4076705" y="365219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3996" name="ButtonShape8AppGuess_" hidden="1">
              <a:hlinkClick r:id="" action="ppaction://macro?name=AddGuess1"/>
              <a:extLst>
                <a:ext uri="{FF2B5EF4-FFF2-40B4-BE49-F238E27FC236}">
                  <a16:creationId xmlns:a16="http://schemas.microsoft.com/office/drawing/2014/main" id="{FB9BC3EF-9BE3-61D6-DEF7-2373DBF5231B}"/>
                </a:ext>
              </a:extLst>
            </p:cNvPr>
            <p:cNvSpPr/>
            <p:nvPr/>
          </p:nvSpPr>
          <p:spPr>
            <a:xfrm>
              <a:off x="5426766" y="365219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3997" name="ButtonShape9AppGuess_" hidden="1">
              <a:hlinkClick r:id="" action="ppaction://macro?name=AddGuess10"/>
              <a:extLst>
                <a:ext uri="{FF2B5EF4-FFF2-40B4-BE49-F238E27FC236}">
                  <a16:creationId xmlns:a16="http://schemas.microsoft.com/office/drawing/2014/main" id="{60A7DAD9-5DFE-3525-0FCA-EA81187A5500}"/>
                </a:ext>
              </a:extLst>
            </p:cNvPr>
            <p:cNvSpPr/>
            <p:nvPr/>
          </p:nvSpPr>
          <p:spPr>
            <a:xfrm>
              <a:off x="5436795" y="403046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123998" name="ButtonShape10AppGuess_" hidden="1">
              <a:hlinkClick r:id="" action="ppaction://macro?name=GuessNo"/>
              <a:extLst>
                <a:ext uri="{FF2B5EF4-FFF2-40B4-BE49-F238E27FC236}">
                  <a16:creationId xmlns:a16="http://schemas.microsoft.com/office/drawing/2014/main" id="{0F09FAAC-62B4-8C99-920D-DE3E898D7DE4}"/>
                </a:ext>
              </a:extLst>
            </p:cNvPr>
            <p:cNvSpPr/>
            <p:nvPr/>
          </p:nvSpPr>
          <p:spPr>
            <a:xfrm>
              <a:off x="6796885" y="3652193"/>
              <a:ext cx="1244259" cy="68604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Guess</a:t>
              </a:r>
            </a:p>
          </p:txBody>
        </p:sp>
        <p:sp>
          <p:nvSpPr>
            <p:cNvPr id="123999" name="Shape11AppGuess_" hidden="1">
              <a:extLst>
                <a:ext uri="{FF2B5EF4-FFF2-40B4-BE49-F238E27FC236}">
                  <a16:creationId xmlns:a16="http://schemas.microsoft.com/office/drawing/2014/main" id="{73B7F5B1-4D45-17CB-D894-A99C2F9ADD73}"/>
                </a:ext>
              </a:extLst>
            </p:cNvPr>
            <p:cNvSpPr/>
            <p:nvPr/>
          </p:nvSpPr>
          <p:spPr>
            <a:xfrm>
              <a:off x="4080909" y="3680838"/>
              <a:ext cx="954577" cy="208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noFill/>
                  <a:latin typeface="Candara" panose="020E0502030303020204" pitchFamily="34" charset="0"/>
                </a:rPr>
                <a:t>36</a:t>
              </a:r>
              <a:endParaRPr lang="et-EE" dirty="0">
                <a:noFill/>
                <a:latin typeface="Candara" panose="020E0502030303020204" pitchFamily="34" charset="0"/>
              </a:endParaRPr>
            </a:p>
          </p:txBody>
        </p:sp>
      </p:grpSp>
      <p:grpSp>
        <p:nvGrpSpPr>
          <p:cNvPr id="124231" name="AppTaskmgr" hidden="1">
            <a:extLst>
              <a:ext uri="{FF2B5EF4-FFF2-40B4-BE49-F238E27FC236}">
                <a16:creationId xmlns:a16="http://schemas.microsoft.com/office/drawing/2014/main" id="{DE84CD83-A8D8-0865-109E-4FB429CA8262}"/>
              </a:ext>
            </a:extLst>
          </p:cNvPr>
          <p:cNvGrpSpPr/>
          <p:nvPr/>
        </p:nvGrpSpPr>
        <p:grpSpPr>
          <a:xfrm>
            <a:off x="3976672" y="1750231"/>
            <a:ext cx="4325551" cy="3646114"/>
            <a:chOff x="3976672" y="1750231"/>
            <a:chExt cx="4325551" cy="3646114"/>
          </a:xfrm>
        </p:grpSpPr>
        <p:sp>
          <p:nvSpPr>
            <p:cNvPr id="124232" name="WindowAppTaskmgr_" hidden="1">
              <a:extLst>
                <a:ext uri="{FF2B5EF4-FFF2-40B4-BE49-F238E27FC236}">
                  <a16:creationId xmlns:a16="http://schemas.microsoft.com/office/drawing/2014/main" id="{736A9900-6D61-EE53-EA00-BF14AE76BF67}"/>
                </a:ext>
              </a:extLst>
            </p:cNvPr>
            <p:cNvSpPr/>
            <p:nvPr/>
          </p:nvSpPr>
          <p:spPr>
            <a:xfrm>
              <a:off x="3976672" y="1750231"/>
              <a:ext cx="4191644" cy="3546101"/>
            </a:xfrm>
            <a:prstGeom prst="rect">
              <a:avLst/>
            </a:prstGeom>
            <a:solidFill>
              <a:schemeClr val="bg1"/>
            </a:solidFill>
            <a:ln w="19050" cap="rnd" cmpd="sng" algn="ctr">
              <a:noFill/>
              <a:prstDash val="solid"/>
            </a:ln>
            <a:effectLst/>
          </p:spPr>
          <p:txBody>
            <a:bodyPr vert="horz" lIns="144000" bIns="180000" rtlCol="0" anchor="b"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Light" panose="020E0502030303020204" pitchFamily="34" charset="0"/>
                </a:rPr>
                <a:t>Click on the </a:t>
              </a:r>
              <a:r>
                <a:rPr kumimoji="0" lang="et-EE" sz="1200" b="0" i="0" u="none" strike="noStrike" kern="0" cap="none" spc="0" normalizeH="0" baseline="0" noProof="0" dirty="0" err="1">
                  <a:ln w="38100">
                    <a:noFill/>
                  </a:ln>
                  <a:effectLst/>
                  <a:uLnTx/>
                  <a:uFillTx/>
                  <a:latin typeface="Candara Light" panose="020E0502030303020204" pitchFamily="34" charset="0"/>
                </a:rPr>
                <a:t>application</a:t>
              </a:r>
              <a:r>
                <a:rPr kumimoji="0" lang="et-EE" sz="1200" b="0" i="0" u="none" strike="noStrike" kern="0" cap="none" spc="0" normalizeH="0" baseline="0" noProof="0" dirty="0">
                  <a:ln w="38100">
                    <a:noFill/>
                  </a:ln>
                  <a:effectLst/>
                  <a:uLnTx/>
                  <a:uFillTx/>
                  <a:latin typeface="Candara Light" panose="020E0502030303020204" pitchFamily="34" charset="0"/>
                </a:rPr>
                <a:t> name to kill it</a:t>
              </a:r>
            </a:p>
          </p:txBody>
        </p:sp>
        <p:sp>
          <p:nvSpPr>
            <p:cNvPr id="124233" name="HandleAppTaskmgr_" hidden="1">
              <a:hlinkHover r:id="" action="ppaction://macro?name=ResizingWindow"/>
              <a:extLst>
                <a:ext uri="{FF2B5EF4-FFF2-40B4-BE49-F238E27FC236}">
                  <a16:creationId xmlns:a16="http://schemas.microsoft.com/office/drawing/2014/main" id="{E11DA60F-F3E1-5DA9-DE8B-C57B09233BBA}"/>
                </a:ext>
              </a:extLst>
            </p:cNvPr>
            <p:cNvSpPr/>
            <p:nvPr/>
          </p:nvSpPr>
          <p:spPr>
            <a:xfrm>
              <a:off x="8194855" y="529633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4234" name="ButtonShape6AppTaskmgr_" hidden="1">
              <a:hlinkClick r:id="" action="ppaction://macro?name=TaskmgrRefresh"/>
              <a:extLst>
                <a:ext uri="{FF2B5EF4-FFF2-40B4-BE49-F238E27FC236}">
                  <a16:creationId xmlns:a16="http://schemas.microsoft.com/office/drawing/2014/main" id="{62D743E2-62F1-0A32-C5AE-626F3488875B}"/>
                </a:ext>
              </a:extLst>
            </p:cNvPr>
            <p:cNvSpPr/>
            <p:nvPr/>
          </p:nvSpPr>
          <p:spPr>
            <a:xfrm>
              <a:off x="6842436" y="489633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Refresh</a:t>
              </a:r>
            </a:p>
          </p:txBody>
        </p:sp>
        <p:sp>
          <p:nvSpPr>
            <p:cNvPr id="124235" name="Proc1AppTaskmgr_" hidden="1">
              <a:extLst>
                <a:ext uri="{FF2B5EF4-FFF2-40B4-BE49-F238E27FC236}">
                  <a16:creationId xmlns:a16="http://schemas.microsoft.com/office/drawing/2014/main" id="{B82FABA0-8DB3-78CF-86F0-41443FC71D8F}"/>
                </a:ext>
              </a:extLst>
            </p:cNvPr>
            <p:cNvSpPr/>
            <p:nvPr/>
          </p:nvSpPr>
          <p:spPr>
            <a:xfrm>
              <a:off x="3976672" y="175139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6" name="Proc2AppTaskmgr_" hidden="1">
              <a:extLst>
                <a:ext uri="{FF2B5EF4-FFF2-40B4-BE49-F238E27FC236}">
                  <a16:creationId xmlns:a16="http://schemas.microsoft.com/office/drawing/2014/main" id="{7D105A50-71CF-1CCA-E0F0-4062E45FD551}"/>
                </a:ext>
              </a:extLst>
            </p:cNvPr>
            <p:cNvSpPr/>
            <p:nvPr/>
          </p:nvSpPr>
          <p:spPr>
            <a:xfrm>
              <a:off x="3976672" y="202681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7" name="Proc3AppTaskmgr_" hidden="1">
              <a:extLst>
                <a:ext uri="{FF2B5EF4-FFF2-40B4-BE49-F238E27FC236}">
                  <a16:creationId xmlns:a16="http://schemas.microsoft.com/office/drawing/2014/main" id="{6446D94C-F8E9-3F1F-BDD2-EAF39924E098}"/>
                </a:ext>
              </a:extLst>
            </p:cNvPr>
            <p:cNvSpPr/>
            <p:nvPr/>
          </p:nvSpPr>
          <p:spPr>
            <a:xfrm>
              <a:off x="3976672" y="229577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8" name="Proc4AppTaskmgr_" hidden="1">
              <a:extLst>
                <a:ext uri="{FF2B5EF4-FFF2-40B4-BE49-F238E27FC236}">
                  <a16:creationId xmlns:a16="http://schemas.microsoft.com/office/drawing/2014/main" id="{E72AA8FC-A4D3-5F90-CE53-C9E8EC2CDA3B}"/>
                </a:ext>
              </a:extLst>
            </p:cNvPr>
            <p:cNvSpPr/>
            <p:nvPr/>
          </p:nvSpPr>
          <p:spPr>
            <a:xfrm>
              <a:off x="3976672" y="257120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9" name="Proc5AppTaskmgr_" hidden="1">
              <a:extLst>
                <a:ext uri="{FF2B5EF4-FFF2-40B4-BE49-F238E27FC236}">
                  <a16:creationId xmlns:a16="http://schemas.microsoft.com/office/drawing/2014/main" id="{38296A2A-B844-F48C-A0BC-20732C4D0D97}"/>
                </a:ext>
              </a:extLst>
            </p:cNvPr>
            <p:cNvSpPr/>
            <p:nvPr/>
          </p:nvSpPr>
          <p:spPr>
            <a:xfrm>
              <a:off x="3976672" y="284016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0" name="Proc6AppTaskmgr_" hidden="1">
              <a:extLst>
                <a:ext uri="{FF2B5EF4-FFF2-40B4-BE49-F238E27FC236}">
                  <a16:creationId xmlns:a16="http://schemas.microsoft.com/office/drawing/2014/main" id="{06B9D798-4BC5-67DB-E006-7BA5E0EF9F10}"/>
                </a:ext>
              </a:extLst>
            </p:cNvPr>
            <p:cNvSpPr/>
            <p:nvPr/>
          </p:nvSpPr>
          <p:spPr>
            <a:xfrm>
              <a:off x="3976672" y="311558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1" name="Proc7AppTaskmgr_" hidden="1">
              <a:extLst>
                <a:ext uri="{FF2B5EF4-FFF2-40B4-BE49-F238E27FC236}">
                  <a16:creationId xmlns:a16="http://schemas.microsoft.com/office/drawing/2014/main" id="{4A8CDAF6-EB29-BB5F-DAF7-A222359D2260}"/>
                </a:ext>
              </a:extLst>
            </p:cNvPr>
            <p:cNvSpPr/>
            <p:nvPr/>
          </p:nvSpPr>
          <p:spPr>
            <a:xfrm>
              <a:off x="3976672" y="338454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2" name="Proc8AppTaskmgr_" hidden="1">
              <a:extLst>
                <a:ext uri="{FF2B5EF4-FFF2-40B4-BE49-F238E27FC236}">
                  <a16:creationId xmlns:a16="http://schemas.microsoft.com/office/drawing/2014/main" id="{8ED5AD8D-2EC9-2504-F5C1-37EF35383C3F}"/>
                </a:ext>
              </a:extLst>
            </p:cNvPr>
            <p:cNvSpPr/>
            <p:nvPr/>
          </p:nvSpPr>
          <p:spPr>
            <a:xfrm>
              <a:off x="3976672" y="3659974"/>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3" name="Proc9AppTaskmgr_" hidden="1">
              <a:extLst>
                <a:ext uri="{FF2B5EF4-FFF2-40B4-BE49-F238E27FC236}">
                  <a16:creationId xmlns:a16="http://schemas.microsoft.com/office/drawing/2014/main" id="{038BEA89-59A1-0CB0-00B3-40CFEE6EA382}"/>
                </a:ext>
              </a:extLst>
            </p:cNvPr>
            <p:cNvSpPr/>
            <p:nvPr/>
          </p:nvSpPr>
          <p:spPr>
            <a:xfrm>
              <a:off x="3976672" y="394149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4" name="Proc10AppTaskmgr_" hidden="1">
              <a:extLst>
                <a:ext uri="{FF2B5EF4-FFF2-40B4-BE49-F238E27FC236}">
                  <a16:creationId xmlns:a16="http://schemas.microsoft.com/office/drawing/2014/main" id="{87ACADCC-70AA-F4A8-6908-4F33B8E8A292}"/>
                </a:ext>
              </a:extLst>
            </p:cNvPr>
            <p:cNvSpPr/>
            <p:nvPr/>
          </p:nvSpPr>
          <p:spPr>
            <a:xfrm>
              <a:off x="3976672" y="422204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grpSp>
      <p:grpSp>
        <p:nvGrpSpPr>
          <p:cNvPr id="125002" name="App3D" hidden="1">
            <a:extLst>
              <a:ext uri="{FF2B5EF4-FFF2-40B4-BE49-F238E27FC236}">
                <a16:creationId xmlns:a16="http://schemas.microsoft.com/office/drawing/2014/main" id="{77085FCE-72F7-83B8-C2C5-6297E57E2D2E}"/>
              </a:ext>
            </a:extLst>
          </p:cNvPr>
          <p:cNvGrpSpPr/>
          <p:nvPr/>
        </p:nvGrpSpPr>
        <p:grpSpPr>
          <a:xfrm>
            <a:off x="4026947" y="2287570"/>
            <a:ext cx="4529801" cy="2864904"/>
            <a:chOff x="4026947" y="2287570"/>
            <a:chExt cx="4529801" cy="2864904"/>
          </a:xfrm>
        </p:grpSpPr>
        <p:sp>
          <p:nvSpPr>
            <p:cNvPr id="125003" name="WindowApp3D_" hidden="1">
              <a:extLst>
                <a:ext uri="{FF2B5EF4-FFF2-40B4-BE49-F238E27FC236}">
                  <a16:creationId xmlns:a16="http://schemas.microsoft.com/office/drawing/2014/main" id="{DA9A147E-B41F-250A-7EEB-A67802350EED}"/>
                </a:ext>
              </a:extLst>
            </p:cNvPr>
            <p:cNvSpPr/>
            <p:nvPr/>
          </p:nvSpPr>
          <p:spPr>
            <a:xfrm>
              <a:off x="4026947" y="2287570"/>
              <a:ext cx="4412232" cy="2791347"/>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125004" name="HandleApp3D_" hidden="1">
              <a:hlinkHover r:id="" action="ppaction://macro?name=ResizingWindow"/>
              <a:extLst>
                <a:ext uri="{FF2B5EF4-FFF2-40B4-BE49-F238E27FC236}">
                  <a16:creationId xmlns:a16="http://schemas.microsoft.com/office/drawing/2014/main" id="{7516BD4E-A3A7-2B7D-78F8-8871CB9E1B06}"/>
                </a:ext>
              </a:extLst>
            </p:cNvPr>
            <p:cNvSpPr/>
            <p:nvPr/>
          </p:nvSpPr>
          <p:spPr>
            <a:xfrm>
              <a:off x="8449380" y="505246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5005" name="ButtonShape6App3D_" hidden="1">
              <a:hlinkClick r:id="" action="ppaction://macro?name=RotXSub"/>
              <a:extLst>
                <a:ext uri="{FF2B5EF4-FFF2-40B4-BE49-F238E27FC236}">
                  <a16:creationId xmlns:a16="http://schemas.microsoft.com/office/drawing/2014/main" id="{8AA665BB-0A63-B419-9B6A-E319B904869F}"/>
                </a:ext>
              </a:extLst>
            </p:cNvPr>
            <p:cNvSpPr/>
            <p:nvPr/>
          </p:nvSpPr>
          <p:spPr>
            <a:xfrm>
              <a:off x="4247646" y="464518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125006" name="ButtonShape7App3D_" hidden="1">
              <a:hlinkClick r:id="" action="ppaction://macro?name=RotXAdd"/>
              <a:extLst>
                <a:ext uri="{FF2B5EF4-FFF2-40B4-BE49-F238E27FC236}">
                  <a16:creationId xmlns:a16="http://schemas.microsoft.com/office/drawing/2014/main" id="{4234D2CE-65C1-5605-4F3B-7C44E82483CD}"/>
                </a:ext>
              </a:extLst>
            </p:cNvPr>
            <p:cNvSpPr/>
            <p:nvPr/>
          </p:nvSpPr>
          <p:spPr>
            <a:xfrm>
              <a:off x="4247646" y="426691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125007" name="ButtonShape8App3D_" hidden="1">
              <a:hlinkClick r:id="" action="ppaction://macro?name=RotYAdd"/>
              <a:extLst>
                <a:ext uri="{FF2B5EF4-FFF2-40B4-BE49-F238E27FC236}">
                  <a16:creationId xmlns:a16="http://schemas.microsoft.com/office/drawing/2014/main" id="{19E0C50A-2E10-3959-C7DE-448E8E1A54C5}"/>
                </a:ext>
              </a:extLst>
            </p:cNvPr>
            <p:cNvSpPr/>
            <p:nvPr/>
          </p:nvSpPr>
          <p:spPr>
            <a:xfrm>
              <a:off x="5597707" y="4266915"/>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125008" name="ButtonShape9App3D_" hidden="1">
              <a:hlinkClick r:id="" action="ppaction://macro?name=RotYSub"/>
              <a:extLst>
                <a:ext uri="{FF2B5EF4-FFF2-40B4-BE49-F238E27FC236}">
                  <a16:creationId xmlns:a16="http://schemas.microsoft.com/office/drawing/2014/main" id="{764CFBE4-53AE-B934-F1A5-03DFF1D4EE82}"/>
                </a:ext>
              </a:extLst>
            </p:cNvPr>
            <p:cNvSpPr/>
            <p:nvPr/>
          </p:nvSpPr>
          <p:spPr>
            <a:xfrm>
              <a:off x="5607736" y="4645185"/>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125009" name="ButtonShape10App3D_" hidden="1">
              <a:hlinkClick r:id="" action="ppaction://macro?name=RotZAdd"/>
              <a:extLst>
                <a:ext uri="{FF2B5EF4-FFF2-40B4-BE49-F238E27FC236}">
                  <a16:creationId xmlns:a16="http://schemas.microsoft.com/office/drawing/2014/main" id="{E097525C-0131-6D1E-9FC0-4B15B6CE080E}"/>
                </a:ext>
              </a:extLst>
            </p:cNvPr>
            <p:cNvSpPr/>
            <p:nvPr/>
          </p:nvSpPr>
          <p:spPr>
            <a:xfrm>
              <a:off x="6978490" y="426634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125010" name="ButtonShape11App3D_" hidden="1">
              <a:hlinkClick r:id="" action="ppaction://macro?name=RotZSub"/>
              <a:extLst>
                <a:ext uri="{FF2B5EF4-FFF2-40B4-BE49-F238E27FC236}">
                  <a16:creationId xmlns:a16="http://schemas.microsoft.com/office/drawing/2014/main" id="{BC207DAE-F642-F4FF-20A3-4BF1B89D6A39}"/>
                </a:ext>
              </a:extLst>
            </p:cNvPr>
            <p:cNvSpPr/>
            <p:nvPr/>
          </p:nvSpPr>
          <p:spPr>
            <a:xfrm>
              <a:off x="6988519" y="46446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125011" name="Shape2App3D_" hidden="1">
              <a:extLst>
                <a:ext uri="{FF2B5EF4-FFF2-40B4-BE49-F238E27FC236}">
                  <a16:creationId xmlns:a16="http://schemas.microsoft.com/office/drawing/2014/main" id="{DB8156C9-AC8B-74F9-67F0-81AE78B0C48D}"/>
                </a:ext>
              </a:extLst>
            </p:cNvPr>
            <p:cNvSpPr/>
            <p:nvPr/>
          </p:nvSpPr>
          <p:spPr>
            <a:xfrm>
              <a:off x="5562680" y="2571408"/>
              <a:ext cx="1420618" cy="145953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scene3d>
              <a:camera prst="orthographicFront">
                <a:rot lat="0" lon="0" rev="0"/>
              </a:camera>
              <a:lightRig rig="contrasting" dir="t"/>
            </a:scene3d>
            <a:sp3d prstMaterial="matte">
              <a:bevelT/>
              <a:bevelB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grpSp>
        <p:nvGrpSpPr>
          <p:cNvPr id="125012" name="AppNotes" hidden="1">
            <a:extLst>
              <a:ext uri="{FF2B5EF4-FFF2-40B4-BE49-F238E27FC236}">
                <a16:creationId xmlns:a16="http://schemas.microsoft.com/office/drawing/2014/main" id="{5F95784B-1EDE-FC3F-521B-4B06965C6BA7}"/>
              </a:ext>
            </a:extLst>
          </p:cNvPr>
          <p:cNvGrpSpPr/>
          <p:nvPr/>
        </p:nvGrpSpPr>
        <p:grpSpPr>
          <a:xfrm>
            <a:off x="3979446" y="2366528"/>
            <a:ext cx="4313946" cy="2396646"/>
            <a:chOff x="3979446" y="2366528"/>
            <a:chExt cx="4313946" cy="2396646"/>
          </a:xfrm>
        </p:grpSpPr>
        <p:sp>
          <p:nvSpPr>
            <p:cNvPr id="125013" name="WindowAppNotes_" hidden="1">
              <a:extLst>
                <a:ext uri="{FF2B5EF4-FFF2-40B4-BE49-F238E27FC236}">
                  <a16:creationId xmlns:a16="http://schemas.microsoft.com/office/drawing/2014/main" id="{CB9F4B45-3860-0CD4-5C91-F4F676CB57B1}"/>
                </a:ext>
              </a:extLst>
            </p:cNvPr>
            <p:cNvSpPr/>
            <p:nvPr/>
          </p:nvSpPr>
          <p:spPr>
            <a:xfrm>
              <a:off x="3981095" y="2374260"/>
              <a:ext cx="4188439" cy="2297325"/>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125014" name="AXTextBox2AppNotes_" hidden="1">
              <a:extLst>
                <a:ext uri="{FF2B5EF4-FFF2-40B4-BE49-F238E27FC236}">
                  <a16:creationId xmlns:a16="http://schemas.microsoft.com/office/drawing/2014/main" id="{5C0A47A1-B2EA-4697-3EB0-19033B23A5FA}"/>
                </a:ext>
              </a:extLst>
            </p:cNvPr>
            <p:cNvSpPr/>
            <p:nvPr/>
          </p:nvSpPr>
          <p:spPr>
            <a:xfrm>
              <a:off x="3979446" y="2366528"/>
              <a:ext cx="4191644" cy="1970313"/>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solidFill>
                  <a:schemeClr val="tx1">
                    <a:alpha val="0"/>
                  </a:schemeClr>
                </a:solidFill>
                <a:effectLst/>
                <a:uLnTx/>
                <a:uFillTx/>
                <a:latin typeface="Candara" panose="020E0502030303020204" pitchFamily="34" charset="0"/>
              </a:endParaRPr>
            </a:p>
          </p:txBody>
        </p:sp>
        <p:sp>
          <p:nvSpPr>
            <p:cNvPr id="125015" name="HandleAppNotes_" hidden="1">
              <a:hlinkHover r:id="" action="ppaction://macro?name=ResizingWindow"/>
              <a:extLst>
                <a:ext uri="{FF2B5EF4-FFF2-40B4-BE49-F238E27FC236}">
                  <a16:creationId xmlns:a16="http://schemas.microsoft.com/office/drawing/2014/main" id="{16C711F5-6DC5-8E0B-5FE4-4B0E78215DB8}"/>
                </a:ext>
              </a:extLst>
            </p:cNvPr>
            <p:cNvSpPr/>
            <p:nvPr/>
          </p:nvSpPr>
          <p:spPr>
            <a:xfrm>
              <a:off x="8186024" y="466316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5016" name="66*20*SW*ButtonShape7AppNotes_" hidden="1">
              <a:hlinkClick r:id="" action="ppaction://macro?name=SetNotesBlank"/>
              <a:extLst>
                <a:ext uri="{FF2B5EF4-FFF2-40B4-BE49-F238E27FC236}">
                  <a16:creationId xmlns:a16="http://schemas.microsoft.com/office/drawing/2014/main" id="{1A7B3E16-397E-58E4-A9E2-4F2BFFFD601B}"/>
                </a:ext>
              </a:extLst>
            </p:cNvPr>
            <p:cNvSpPr/>
            <p:nvPr/>
          </p:nvSpPr>
          <p:spPr>
            <a:xfrm>
              <a:off x="4025447" y="4377149"/>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125017" name="66*20*SW*ButtonShape10AppNotes_" hidden="1">
              <a:hlinkClick r:id="" action="ppaction://macro?name=SetNotesOpen"/>
              <a:extLst>
                <a:ext uri="{FF2B5EF4-FFF2-40B4-BE49-F238E27FC236}">
                  <a16:creationId xmlns:a16="http://schemas.microsoft.com/office/drawing/2014/main" id="{AA93B299-D963-2578-ED2F-FDF047E2FBB8}"/>
                </a:ext>
              </a:extLst>
            </p:cNvPr>
            <p:cNvSpPr/>
            <p:nvPr/>
          </p:nvSpPr>
          <p:spPr>
            <a:xfrm>
              <a:off x="4938460" y="4378633"/>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125018" name="66*20*SW*ButtonShape11AppNotes_" hidden="1">
              <a:hlinkClick r:id="" action="ppaction://macro?name=SetNotesSave"/>
              <a:extLst>
                <a:ext uri="{FF2B5EF4-FFF2-40B4-BE49-F238E27FC236}">
                  <a16:creationId xmlns:a16="http://schemas.microsoft.com/office/drawing/2014/main" id="{6B40B916-54AC-CAD4-EA0E-C2BFD6826C75}"/>
                </a:ext>
              </a:extLst>
            </p:cNvPr>
            <p:cNvSpPr/>
            <p:nvPr/>
          </p:nvSpPr>
          <p:spPr>
            <a:xfrm>
              <a:off x="5843151" y="437837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grpSp>
      <p:grpSp>
        <p:nvGrpSpPr>
          <p:cNvPr id="125096" name="AppCalc" hidden="1">
            <a:extLst>
              <a:ext uri="{FF2B5EF4-FFF2-40B4-BE49-F238E27FC236}">
                <a16:creationId xmlns:a16="http://schemas.microsoft.com/office/drawing/2014/main" id="{A9952753-695F-7070-4EDC-CF5EF0BFFACA}"/>
              </a:ext>
            </a:extLst>
          </p:cNvPr>
          <p:cNvGrpSpPr/>
          <p:nvPr/>
        </p:nvGrpSpPr>
        <p:grpSpPr>
          <a:xfrm>
            <a:off x="4937043" y="1935573"/>
            <a:ext cx="2404809" cy="3274740"/>
            <a:chOff x="4937043" y="1935573"/>
            <a:chExt cx="2404809" cy="3274740"/>
          </a:xfrm>
        </p:grpSpPr>
        <p:sp>
          <p:nvSpPr>
            <p:cNvPr id="125097" name="WindowAppCalc_" hidden="1">
              <a:extLst>
                <a:ext uri="{FF2B5EF4-FFF2-40B4-BE49-F238E27FC236}">
                  <a16:creationId xmlns:a16="http://schemas.microsoft.com/office/drawing/2014/main" id="{953BD2FB-7D71-B5A5-71E6-3CECC8888B04}"/>
                </a:ext>
              </a:extLst>
            </p:cNvPr>
            <p:cNvSpPr/>
            <p:nvPr/>
          </p:nvSpPr>
          <p:spPr>
            <a:xfrm>
              <a:off x="4937043" y="1935573"/>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125098" name="HandleAppCalc_" hidden="1">
              <a:hlinkHover r:id="" action="ppaction://macro?name=ResizingWindow"/>
              <a:extLst>
                <a:ext uri="{FF2B5EF4-FFF2-40B4-BE49-F238E27FC236}">
                  <a16:creationId xmlns:a16="http://schemas.microsoft.com/office/drawing/2014/main" id="{0B17C643-89F0-6CDC-A611-CCD65E5CFFF3}"/>
                </a:ext>
              </a:extLst>
            </p:cNvPr>
            <p:cNvSpPr/>
            <p:nvPr/>
          </p:nvSpPr>
          <p:spPr>
            <a:xfrm>
              <a:off x="7234484" y="5110300"/>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125099" name="GrpShape6AppCalc_" hidden="1">
              <a:extLst>
                <a:ext uri="{FF2B5EF4-FFF2-40B4-BE49-F238E27FC236}">
                  <a16:creationId xmlns:a16="http://schemas.microsoft.com/office/drawing/2014/main" id="{9A229376-310F-7F79-0B1A-141BCD8D32DC}"/>
                </a:ext>
              </a:extLst>
            </p:cNvPr>
            <p:cNvGrpSpPr/>
            <p:nvPr/>
          </p:nvGrpSpPr>
          <p:grpSpPr>
            <a:xfrm>
              <a:off x="5066007" y="2522155"/>
              <a:ext cx="2053580" cy="2422099"/>
              <a:chOff x="12428524" y="1036281"/>
              <a:chExt cx="2053580" cy="2422099"/>
            </a:xfrm>
          </p:grpSpPr>
          <p:sp>
            <p:nvSpPr>
              <p:cNvPr id="125102" name="Button7" hidden="1">
                <a:hlinkClick r:id="" action="ppaction://macro?name=CalcNumber"/>
                <a:extLst>
                  <a:ext uri="{FF2B5EF4-FFF2-40B4-BE49-F238E27FC236}">
                    <a16:creationId xmlns:a16="http://schemas.microsoft.com/office/drawing/2014/main" id="{BCAB9C97-4EC3-1246-4CDC-C37ED5785DDB}"/>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125103" name="Button8" hidden="1">
                <a:hlinkClick r:id="" action="ppaction://macro?name=CalcNumber"/>
                <a:extLst>
                  <a:ext uri="{FF2B5EF4-FFF2-40B4-BE49-F238E27FC236}">
                    <a16:creationId xmlns:a16="http://schemas.microsoft.com/office/drawing/2014/main" id="{3E3EEADD-15E8-B200-D090-6228E60E2CDF}"/>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125104" name="Button4" hidden="1">
                <a:hlinkClick r:id="" action="ppaction://macro?name=CalcNumber"/>
                <a:extLst>
                  <a:ext uri="{FF2B5EF4-FFF2-40B4-BE49-F238E27FC236}">
                    <a16:creationId xmlns:a16="http://schemas.microsoft.com/office/drawing/2014/main" id="{1363DEF1-8511-AEA0-AA07-9FBC08DAEDD0}"/>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125105" name="Button9" hidden="1">
                <a:hlinkClick r:id="" action="ppaction://macro?name=CalcNumber"/>
                <a:extLst>
                  <a:ext uri="{FF2B5EF4-FFF2-40B4-BE49-F238E27FC236}">
                    <a16:creationId xmlns:a16="http://schemas.microsoft.com/office/drawing/2014/main" id="{B16D6B9D-8B81-4B69-581B-A80E8444F0D2}"/>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125106" name="Button5" hidden="1">
                <a:hlinkClick r:id="" action="ppaction://macro?name=CalcNumber"/>
                <a:extLst>
                  <a:ext uri="{FF2B5EF4-FFF2-40B4-BE49-F238E27FC236}">
                    <a16:creationId xmlns:a16="http://schemas.microsoft.com/office/drawing/2014/main" id="{08B6DC39-003A-9BEB-9224-4F7B4D367280}"/>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125107" name="Button6" hidden="1">
                <a:hlinkClick r:id="" action="ppaction://macro?name=CalcNumber"/>
                <a:extLst>
                  <a:ext uri="{FF2B5EF4-FFF2-40B4-BE49-F238E27FC236}">
                    <a16:creationId xmlns:a16="http://schemas.microsoft.com/office/drawing/2014/main" id="{3602D1D6-89EB-4738-8743-7C7EDA943A2B}"/>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125108" name="Button1" hidden="1">
                <a:hlinkClick r:id="" action="ppaction://macro?name=CalcNumber"/>
                <a:extLst>
                  <a:ext uri="{FF2B5EF4-FFF2-40B4-BE49-F238E27FC236}">
                    <a16:creationId xmlns:a16="http://schemas.microsoft.com/office/drawing/2014/main" id="{2D2E7803-9C06-413D-8D9C-F294C0001AF6}"/>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5109" name="Button2" hidden="1">
                <a:hlinkClick r:id="" action="ppaction://macro?name=CalcNumber"/>
                <a:extLst>
                  <a:ext uri="{FF2B5EF4-FFF2-40B4-BE49-F238E27FC236}">
                    <a16:creationId xmlns:a16="http://schemas.microsoft.com/office/drawing/2014/main" id="{97DC74AC-2594-99BE-634C-7C8508169083}"/>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125110" name="Button3" hidden="1">
                <a:hlinkClick r:id="" action="ppaction://macro?name=CalcNumber"/>
                <a:extLst>
                  <a:ext uri="{FF2B5EF4-FFF2-40B4-BE49-F238E27FC236}">
                    <a16:creationId xmlns:a16="http://schemas.microsoft.com/office/drawing/2014/main" id="{8FCC1FF8-FABF-8346-EDAF-DDFB69CF3333}"/>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125111" name="Button0" hidden="1">
                <a:hlinkClick r:id="" action="ppaction://macro?name=CalcNumber"/>
                <a:extLst>
                  <a:ext uri="{FF2B5EF4-FFF2-40B4-BE49-F238E27FC236}">
                    <a16:creationId xmlns:a16="http://schemas.microsoft.com/office/drawing/2014/main" id="{AEC4E16A-7DFE-63F4-79D3-D4210EA2DEA7}"/>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125112" name="ButtonPlus" hidden="1">
                <a:hlinkClick r:id="" action="ppaction://macro?name=CalcAdd"/>
                <a:extLst>
                  <a:ext uri="{FF2B5EF4-FFF2-40B4-BE49-F238E27FC236}">
                    <a16:creationId xmlns:a16="http://schemas.microsoft.com/office/drawing/2014/main" id="{A9F47B61-B464-9178-1708-78A047944DC1}"/>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3" name="ButtonMinus" hidden="1">
                <a:hlinkClick r:id="" action="ppaction://macro?name=CalcSub"/>
                <a:extLst>
                  <a:ext uri="{FF2B5EF4-FFF2-40B4-BE49-F238E27FC236}">
                    <a16:creationId xmlns:a16="http://schemas.microsoft.com/office/drawing/2014/main" id="{AD894F47-0675-1FF1-674B-8B2848BF0CD7}"/>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4" name="ButtonMultiply" hidden="1">
                <a:hlinkClick r:id="" action="ppaction://macro?name=CalcMul"/>
                <a:extLst>
                  <a:ext uri="{FF2B5EF4-FFF2-40B4-BE49-F238E27FC236}">
                    <a16:creationId xmlns:a16="http://schemas.microsoft.com/office/drawing/2014/main" id="{179C7BCE-4ADD-F37F-7051-C2820E94C058}"/>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5" name="ButtonEquals" hidden="1">
                <a:hlinkClick r:id="" action="ppaction://macro?name=CalcEqu"/>
                <a:extLst>
                  <a:ext uri="{FF2B5EF4-FFF2-40B4-BE49-F238E27FC236}">
                    <a16:creationId xmlns:a16="http://schemas.microsoft.com/office/drawing/2014/main" id="{B1D50452-43E4-382A-7EF1-ABC0D24A99B4}"/>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6" name="ButtonDivision" hidden="1">
                <a:hlinkClick r:id="" action="ppaction://macro?name=CalcDiv"/>
                <a:extLst>
                  <a:ext uri="{FF2B5EF4-FFF2-40B4-BE49-F238E27FC236}">
                    <a16:creationId xmlns:a16="http://schemas.microsoft.com/office/drawing/2014/main" id="{F5A95912-79CA-30DB-19E8-24E91BE45747}"/>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7" name="ButtonPeriod" hidden="1">
                <a:hlinkClick r:id="" action="ppaction://macro?name=CalcNumber"/>
                <a:extLst>
                  <a:ext uri="{FF2B5EF4-FFF2-40B4-BE49-F238E27FC236}">
                    <a16:creationId xmlns:a16="http://schemas.microsoft.com/office/drawing/2014/main" id="{A193CF23-7A2D-395C-E58C-4648620C71D2}"/>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8" name="ButtonClear" hidden="1">
                <a:hlinkClick r:id="" action="ppaction://macro?name=CalcClear"/>
                <a:extLst>
                  <a:ext uri="{FF2B5EF4-FFF2-40B4-BE49-F238E27FC236}">
                    <a16:creationId xmlns:a16="http://schemas.microsoft.com/office/drawing/2014/main" id="{A7BA12CB-A044-170A-41AF-A1BA72AE9A72}"/>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125119" name="ButtonReset" hidden="1">
                <a:hlinkClick r:id="" action="ppaction://macro?name=CalcReset"/>
                <a:extLst>
                  <a:ext uri="{FF2B5EF4-FFF2-40B4-BE49-F238E27FC236}">
                    <a16:creationId xmlns:a16="http://schemas.microsoft.com/office/drawing/2014/main" id="{36E2F12E-CEF0-CCBD-ECFD-DDA042E6044F}"/>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125100" name="Shape7AppCalc_" hidden="1">
              <a:extLst>
                <a:ext uri="{FF2B5EF4-FFF2-40B4-BE49-F238E27FC236}">
                  <a16:creationId xmlns:a16="http://schemas.microsoft.com/office/drawing/2014/main" id="{D7299849-2F47-E65D-A180-1659BF341945}"/>
                </a:ext>
              </a:extLst>
            </p:cNvPr>
            <p:cNvSpPr txBox="1"/>
            <p:nvPr/>
          </p:nvSpPr>
          <p:spPr>
            <a:xfrm>
              <a:off x="6156004" y="2020352"/>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125101" name="Shape8AppCalc_" hidden="1">
              <a:extLst>
                <a:ext uri="{FF2B5EF4-FFF2-40B4-BE49-F238E27FC236}">
                  <a16:creationId xmlns:a16="http://schemas.microsoft.com/office/drawing/2014/main" id="{F0F49CDD-14C2-3EC1-0A5C-C31CA26D3213}"/>
                </a:ext>
              </a:extLst>
            </p:cNvPr>
            <p:cNvSpPr txBox="1"/>
            <p:nvPr/>
          </p:nvSpPr>
          <p:spPr>
            <a:xfrm>
              <a:off x="6136745" y="2013064"/>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grpSp>
      <p:grpSp>
        <p:nvGrpSpPr>
          <p:cNvPr id="140572" name="AppPresentator" hidden="1">
            <a:extLst>
              <a:ext uri="{FF2B5EF4-FFF2-40B4-BE49-F238E27FC236}">
                <a16:creationId xmlns:a16="http://schemas.microsoft.com/office/drawing/2014/main" id="{B9603F5A-F587-AE0F-0F77-609AC7AB9AD6}"/>
              </a:ext>
            </a:extLst>
          </p:cNvPr>
          <p:cNvGrpSpPr/>
          <p:nvPr/>
        </p:nvGrpSpPr>
        <p:grpSpPr>
          <a:xfrm>
            <a:off x="1981922" y="1404852"/>
            <a:ext cx="8315051" cy="4313023"/>
            <a:chOff x="1981922" y="1404852"/>
            <a:chExt cx="8315051" cy="4313023"/>
          </a:xfrm>
        </p:grpSpPr>
        <p:sp>
          <p:nvSpPr>
            <p:cNvPr id="140573" name="WindowAppPresentator_" hidden="1">
              <a:extLst>
                <a:ext uri="{FF2B5EF4-FFF2-40B4-BE49-F238E27FC236}">
                  <a16:creationId xmlns:a16="http://schemas.microsoft.com/office/drawing/2014/main" id="{3A04582F-FE9E-C01C-F87E-7A95F0BB1235}"/>
                </a:ext>
              </a:extLst>
            </p:cNvPr>
            <p:cNvSpPr/>
            <p:nvPr/>
          </p:nvSpPr>
          <p:spPr>
            <a:xfrm>
              <a:off x="1983570" y="1404852"/>
              <a:ext cx="8206035" cy="4231864"/>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endParaRPr>
            </a:p>
          </p:txBody>
        </p:sp>
        <p:sp>
          <p:nvSpPr>
            <p:cNvPr id="140574" name="HandleAppPresentator_" hidden="1">
              <a:hlinkHover r:id="" action="ppaction://macro?name=ResizingWindow"/>
              <a:extLst>
                <a:ext uri="{FF2B5EF4-FFF2-40B4-BE49-F238E27FC236}">
                  <a16:creationId xmlns:a16="http://schemas.microsoft.com/office/drawing/2014/main" id="{7C0B2AAC-B5EC-CDD2-0DCE-01432D87FDE1}"/>
                </a:ext>
              </a:extLst>
            </p:cNvPr>
            <p:cNvSpPr/>
            <p:nvPr/>
          </p:nvSpPr>
          <p:spPr>
            <a:xfrm>
              <a:off x="10189605" y="561786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0575" name="Shape13AppPresentator_" hidden="1">
              <a:extLst>
                <a:ext uri="{FF2B5EF4-FFF2-40B4-BE49-F238E27FC236}">
                  <a16:creationId xmlns:a16="http://schemas.microsoft.com/office/drawing/2014/main" id="{888B7660-7744-B061-A590-1978EB10FA23}"/>
                </a:ext>
              </a:extLst>
            </p:cNvPr>
            <p:cNvSpPr/>
            <p:nvPr/>
          </p:nvSpPr>
          <p:spPr>
            <a:xfrm>
              <a:off x="1981922" y="1404852"/>
              <a:ext cx="8207683" cy="9947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76" name="66*20*SW*ButtonShape7AppPresentator_" hidden="1">
              <a:hlinkClick r:id="" action="ppaction://macro?name=ClearPresentationFile"/>
              <a:extLst>
                <a:ext uri="{FF2B5EF4-FFF2-40B4-BE49-F238E27FC236}">
                  <a16:creationId xmlns:a16="http://schemas.microsoft.com/office/drawing/2014/main" id="{1F1765F6-E036-AFCE-E8E7-DE0754E6BD7E}"/>
                </a:ext>
              </a:extLst>
            </p:cNvPr>
            <p:cNvSpPr/>
            <p:nvPr/>
          </p:nvSpPr>
          <p:spPr>
            <a:xfrm>
              <a:off x="2143906"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140577" name="66*20*NW*ButtonShape10AppPresentator_" hidden="1">
              <a:hlinkClick r:id="" action="ppaction://macro?name=PresLaunchLoadMan"/>
              <a:extLst>
                <a:ext uri="{FF2B5EF4-FFF2-40B4-BE49-F238E27FC236}">
                  <a16:creationId xmlns:a16="http://schemas.microsoft.com/office/drawing/2014/main" id="{3609B133-D97F-2706-A625-FBD782352BEB}"/>
                </a:ext>
              </a:extLst>
            </p:cNvPr>
            <p:cNvSpPr/>
            <p:nvPr/>
          </p:nvSpPr>
          <p:spPr>
            <a:xfrm>
              <a:off x="3082459"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140578" name="66*20*NW*ButtonShape11AppPresentator_" hidden="1">
              <a:hlinkClick r:id="" action="ppaction://macro?name=PresLaunchSaveMan"/>
              <a:extLst>
                <a:ext uri="{FF2B5EF4-FFF2-40B4-BE49-F238E27FC236}">
                  <a16:creationId xmlns:a16="http://schemas.microsoft.com/office/drawing/2014/main" id="{0DBAF4B2-241F-E9AA-0239-9808D25A3700}"/>
                </a:ext>
              </a:extLst>
            </p:cNvPr>
            <p:cNvSpPr/>
            <p:nvPr/>
          </p:nvSpPr>
          <p:spPr>
            <a:xfrm>
              <a:off x="4056644"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sp>
          <p:nvSpPr>
            <p:cNvPr id="140579" name="Shape15AppPresentator_" hidden="1">
              <a:extLst>
                <a:ext uri="{FF2B5EF4-FFF2-40B4-BE49-F238E27FC236}">
                  <a16:creationId xmlns:a16="http://schemas.microsoft.com/office/drawing/2014/main" id="{D63DE537-BD6D-B8CE-610D-BABE04439B8C}"/>
                </a:ext>
              </a:extLst>
            </p:cNvPr>
            <p:cNvSpPr/>
            <p:nvPr/>
          </p:nvSpPr>
          <p:spPr>
            <a:xfrm>
              <a:off x="1983014" y="5324955"/>
              <a:ext cx="8206590"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Slide 1</a:t>
              </a:r>
            </a:p>
          </p:txBody>
        </p:sp>
        <p:sp>
          <p:nvSpPr>
            <p:cNvPr id="140580" name="SlideAppPresentator_" hidden="1">
              <a:hlinkClick r:id="" action="ppaction://macro?name=ClearShape"/>
              <a:extLst>
                <a:ext uri="{FF2B5EF4-FFF2-40B4-BE49-F238E27FC236}">
                  <a16:creationId xmlns:a16="http://schemas.microsoft.com/office/drawing/2014/main" id="{49BA7115-5161-0298-00C0-C4FCAF19073F}"/>
                </a:ext>
              </a:extLst>
            </p:cNvPr>
            <p:cNvSpPr/>
            <p:nvPr/>
          </p:nvSpPr>
          <p:spPr>
            <a:xfrm>
              <a:off x="2513012" y="2558445"/>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40581" name="ButtonRightAppPresentator_" hidden="1">
              <a:hlinkClick r:id="" action="ppaction://macro?name=ShpMoveRight"/>
              <a:extLst>
                <a:ext uri="{FF2B5EF4-FFF2-40B4-BE49-F238E27FC236}">
                  <a16:creationId xmlns:a16="http://schemas.microsoft.com/office/drawing/2014/main" id="{66F7984B-7556-AC88-45EE-F96B82F957A2}"/>
                </a:ext>
              </a:extLst>
            </p:cNvPr>
            <p:cNvSpPr/>
            <p:nvPr/>
          </p:nvSpPr>
          <p:spPr>
            <a:xfrm>
              <a:off x="2613573"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140582" name="ButtonLeftAppPresentator_" hidden="1">
              <a:hlinkClick r:id="" action="ppaction://macro?name=ShpMoveLeft"/>
              <a:extLst>
                <a:ext uri="{FF2B5EF4-FFF2-40B4-BE49-F238E27FC236}">
                  <a16:creationId xmlns:a16="http://schemas.microsoft.com/office/drawing/2014/main" id="{1BD31BCE-F875-0FF6-9B66-DD1F434E5FE8}"/>
                </a:ext>
              </a:extLst>
            </p:cNvPr>
            <p:cNvSpPr/>
            <p:nvPr/>
          </p:nvSpPr>
          <p:spPr>
            <a:xfrm>
              <a:off x="2143906"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140583" name="ButtonUpAppPresentator_" hidden="1">
              <a:hlinkClick r:id="" action="ppaction://macro?name=ShpMoveUp"/>
              <a:extLst>
                <a:ext uri="{FF2B5EF4-FFF2-40B4-BE49-F238E27FC236}">
                  <a16:creationId xmlns:a16="http://schemas.microsoft.com/office/drawing/2014/main" id="{CF818437-224E-13F0-CD20-4C111906888B}"/>
                </a:ext>
              </a:extLst>
            </p:cNvPr>
            <p:cNvSpPr/>
            <p:nvPr/>
          </p:nvSpPr>
          <p:spPr>
            <a:xfrm>
              <a:off x="3083240" y="1920437"/>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140584" name="ButtonDownAppPresentator_" hidden="1">
              <a:hlinkClick r:id="" action="ppaction://macro?name=ShpMoveDown"/>
              <a:extLst>
                <a:ext uri="{FF2B5EF4-FFF2-40B4-BE49-F238E27FC236}">
                  <a16:creationId xmlns:a16="http://schemas.microsoft.com/office/drawing/2014/main" id="{892CF22F-006B-5FF0-22FE-0536D0EB9C43}"/>
                </a:ext>
              </a:extLst>
            </p:cNvPr>
            <p:cNvSpPr/>
            <p:nvPr/>
          </p:nvSpPr>
          <p:spPr>
            <a:xfrm>
              <a:off x="3552907" y="192043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140585" name="ButtonNextAppPresentator_" hidden="1">
              <a:hlinkClick r:id="" action="ppaction://macro?name=NextSlide"/>
              <a:extLst>
                <a:ext uri="{FF2B5EF4-FFF2-40B4-BE49-F238E27FC236}">
                  <a16:creationId xmlns:a16="http://schemas.microsoft.com/office/drawing/2014/main" id="{2F72D9EE-1653-CAA8-043B-30F06FBDC31F}"/>
                </a:ext>
              </a:extLst>
            </p:cNvPr>
            <p:cNvSpPr/>
            <p:nvPr/>
          </p:nvSpPr>
          <p:spPr>
            <a:xfrm>
              <a:off x="9698454"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140586" name="ButtonPreviousAppPresentator_" hidden="1">
              <a:hlinkClick r:id="" action="ppaction://macro?name=PrevSlide"/>
              <a:extLst>
                <a:ext uri="{FF2B5EF4-FFF2-40B4-BE49-F238E27FC236}">
                  <a16:creationId xmlns:a16="http://schemas.microsoft.com/office/drawing/2014/main" id="{C9EDADF8-A9DB-954A-BD19-24E6380B5204}"/>
                </a:ext>
              </a:extLst>
            </p:cNvPr>
            <p:cNvSpPr/>
            <p:nvPr/>
          </p:nvSpPr>
          <p:spPr>
            <a:xfrm>
              <a:off x="9228787"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140587" name="66*20*NW*ShowButtonAppPresentator_" hidden="1">
              <a:hlinkClick r:id="" action="ppaction://macro?name=StartShow"/>
              <a:extLst>
                <a:ext uri="{FF2B5EF4-FFF2-40B4-BE49-F238E27FC236}">
                  <a16:creationId xmlns:a16="http://schemas.microsoft.com/office/drawing/2014/main" id="{C9242377-E09F-2A69-9F29-404505EE27A3}"/>
                </a:ext>
              </a:extLst>
            </p:cNvPr>
            <p:cNvSpPr/>
            <p:nvPr/>
          </p:nvSpPr>
          <p:spPr>
            <a:xfrm>
              <a:off x="5857485" y="156928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Show</a:t>
              </a:r>
            </a:p>
          </p:txBody>
        </p:sp>
        <p:sp>
          <p:nvSpPr>
            <p:cNvPr id="140588" name="ButtonDeleteAppPresentator_" hidden="1">
              <a:hlinkClick r:id="" action="ppaction://macro?name=ShpDelFromSld"/>
              <a:extLst>
                <a:ext uri="{FF2B5EF4-FFF2-40B4-BE49-F238E27FC236}">
                  <a16:creationId xmlns:a16="http://schemas.microsoft.com/office/drawing/2014/main" id="{63CB7D2B-8111-2E49-C2F3-1E0B27656BC2}"/>
                </a:ext>
              </a:extLst>
            </p:cNvPr>
            <p:cNvSpPr/>
            <p:nvPr/>
          </p:nvSpPr>
          <p:spPr>
            <a:xfrm>
              <a:off x="4057172"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140589" name="ButtonDeleteSlideAppPresentator_" hidden="1">
              <a:hlinkClick r:id="" action="ppaction://macro?name=DelSlide"/>
              <a:extLst>
                <a:ext uri="{FF2B5EF4-FFF2-40B4-BE49-F238E27FC236}">
                  <a16:creationId xmlns:a16="http://schemas.microsoft.com/office/drawing/2014/main" id="{2E29E644-A5EA-4ACF-B71D-3DE143B7F9E2}"/>
                </a:ext>
              </a:extLst>
            </p:cNvPr>
            <p:cNvSpPr/>
            <p:nvPr/>
          </p:nvSpPr>
          <p:spPr>
            <a:xfrm>
              <a:off x="8737636"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140590" name="SidebarAppPresentator_" hidden="1">
              <a:extLst>
                <a:ext uri="{FF2B5EF4-FFF2-40B4-BE49-F238E27FC236}">
                  <a16:creationId xmlns:a16="http://schemas.microsoft.com/office/drawing/2014/main" id="{D5D9129D-23CF-8D8F-CD0B-8A2AED68AD33}"/>
                </a:ext>
              </a:extLst>
            </p:cNvPr>
            <p:cNvSpPr/>
            <p:nvPr/>
          </p:nvSpPr>
          <p:spPr>
            <a:xfrm>
              <a:off x="7502016" y="2399637"/>
              <a:ext cx="2687589" cy="2924796"/>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sz="1200" dirty="0">
                  <a:solidFill>
                    <a:schemeClr val="tx1"/>
                  </a:solidFill>
                  <a:latin typeface="Candara" panose="020E0502030303020204" pitchFamily="34" charset="0"/>
                </a:rPr>
                <a:t>Shapes</a:t>
              </a: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p:txBody>
        </p:sp>
        <p:sp>
          <p:nvSpPr>
            <p:cNvPr id="140591" name="ColorAppPresentator_" hidden="1">
              <a:hlinkClick r:id="" action="ppaction://macro?name=PresChangecolor"/>
              <a:extLst>
                <a:ext uri="{FF2B5EF4-FFF2-40B4-BE49-F238E27FC236}">
                  <a16:creationId xmlns:a16="http://schemas.microsoft.com/office/drawing/2014/main" id="{6A293282-A790-802E-2BDB-2A88727D8D86}"/>
                </a:ext>
              </a:extLst>
            </p:cNvPr>
            <p:cNvSpPr/>
            <p:nvPr/>
          </p:nvSpPr>
          <p:spPr>
            <a:xfrm>
              <a:off x="5732377" y="1920080"/>
              <a:ext cx="253529" cy="253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2" name="ButtonModeSelectAppPresentator_" hidden="1">
              <a:hlinkClick r:id="" action="ppaction://macro?name=ToggleMode"/>
              <a:extLst>
                <a:ext uri="{FF2B5EF4-FFF2-40B4-BE49-F238E27FC236}">
                  <a16:creationId xmlns:a16="http://schemas.microsoft.com/office/drawing/2014/main" id="{1526FED0-E60A-F604-D2E2-3FA92BB8BB7F}"/>
                </a:ext>
              </a:extLst>
            </p:cNvPr>
            <p:cNvSpPr/>
            <p:nvPr/>
          </p:nvSpPr>
          <p:spPr>
            <a:xfrm>
              <a:off x="4557143" y="1920080"/>
              <a:ext cx="106913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Mode: Move</a:t>
              </a:r>
            </a:p>
          </p:txBody>
        </p:sp>
        <p:sp>
          <p:nvSpPr>
            <p:cNvPr id="140593" name="RectangleAppPresentator_" hidden="1">
              <a:hlinkClick r:id="" action="ppaction://macro?name=AddShape"/>
              <a:extLst>
                <a:ext uri="{FF2B5EF4-FFF2-40B4-BE49-F238E27FC236}">
                  <a16:creationId xmlns:a16="http://schemas.microsoft.com/office/drawing/2014/main" id="{860E06A9-BD4A-750B-91AD-4530F0D7B5E0}"/>
                </a:ext>
              </a:extLst>
            </p:cNvPr>
            <p:cNvSpPr/>
            <p:nvPr/>
          </p:nvSpPr>
          <p:spPr>
            <a:xfrm>
              <a:off x="7677796" y="2778690"/>
              <a:ext cx="408208" cy="4082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4" name="OvalAppPresentator_" hidden="1">
              <a:hlinkClick r:id="" action="ppaction://macro?name=AddShape"/>
              <a:extLst>
                <a:ext uri="{FF2B5EF4-FFF2-40B4-BE49-F238E27FC236}">
                  <a16:creationId xmlns:a16="http://schemas.microsoft.com/office/drawing/2014/main" id="{71D46247-CCC8-7446-9664-1F0CE2194733}"/>
                </a:ext>
              </a:extLst>
            </p:cNvPr>
            <p:cNvSpPr/>
            <p:nvPr/>
          </p:nvSpPr>
          <p:spPr>
            <a:xfrm>
              <a:off x="8177466" y="2778690"/>
              <a:ext cx="408208" cy="4082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5" name="ICantSpellItTriangleAppPresentator_" hidden="1">
              <a:hlinkClick r:id="" action="ppaction://macro?name=AddShape"/>
              <a:extLst>
                <a:ext uri="{FF2B5EF4-FFF2-40B4-BE49-F238E27FC236}">
                  <a16:creationId xmlns:a16="http://schemas.microsoft.com/office/drawing/2014/main" id="{91B0B20A-7191-D5C7-9F55-ADC91ECA0B29}"/>
                </a:ext>
              </a:extLst>
            </p:cNvPr>
            <p:cNvSpPr/>
            <p:nvPr/>
          </p:nvSpPr>
          <p:spPr>
            <a:xfrm>
              <a:off x="8675551" y="2771790"/>
              <a:ext cx="408208" cy="408208"/>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6" name="RoundRectAppPresentator_" hidden="1">
              <a:hlinkClick r:id="" action="ppaction://macro?name=AddShape"/>
              <a:extLst>
                <a:ext uri="{FF2B5EF4-FFF2-40B4-BE49-F238E27FC236}">
                  <a16:creationId xmlns:a16="http://schemas.microsoft.com/office/drawing/2014/main" id="{C2A70434-4551-2643-614B-2E2BB2B5D23C}"/>
                </a:ext>
              </a:extLst>
            </p:cNvPr>
            <p:cNvSpPr/>
            <p:nvPr/>
          </p:nvSpPr>
          <p:spPr>
            <a:xfrm>
              <a:off x="9173636" y="2778533"/>
              <a:ext cx="408208" cy="408208"/>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7" name="CutOppositesAppPresentator_" hidden="1">
              <a:hlinkClick r:id="" action="ppaction://macro?name=AddShape"/>
              <a:extLst>
                <a:ext uri="{FF2B5EF4-FFF2-40B4-BE49-F238E27FC236}">
                  <a16:creationId xmlns:a16="http://schemas.microsoft.com/office/drawing/2014/main" id="{FED5A408-8927-2365-D8E4-7DB2310416E6}"/>
                </a:ext>
              </a:extLst>
            </p:cNvPr>
            <p:cNvSpPr/>
            <p:nvPr/>
          </p:nvSpPr>
          <p:spPr>
            <a:xfrm>
              <a:off x="9673306" y="2778533"/>
              <a:ext cx="408208" cy="408208"/>
            </a:xfrm>
            <a:prstGeom prst="snip2Diag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8" name="TeardropAppPresentator_" hidden="1">
              <a:hlinkClick r:id="" action="ppaction://macro?name=AddShape"/>
              <a:extLst>
                <a:ext uri="{FF2B5EF4-FFF2-40B4-BE49-F238E27FC236}">
                  <a16:creationId xmlns:a16="http://schemas.microsoft.com/office/drawing/2014/main" id="{7ADB4EAB-7B27-1F6D-61FA-CFF910467F01}"/>
                </a:ext>
              </a:extLst>
            </p:cNvPr>
            <p:cNvSpPr/>
            <p:nvPr/>
          </p:nvSpPr>
          <p:spPr>
            <a:xfrm>
              <a:off x="7677796" y="3295433"/>
              <a:ext cx="408208" cy="408208"/>
            </a:xfrm>
            <a:prstGeom prst="teardrop">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9" name="S7AppPresentator_" hidden="1">
              <a:hlinkClick r:id="" action="ppaction://macro?name=AddShape"/>
              <a:extLst>
                <a:ext uri="{FF2B5EF4-FFF2-40B4-BE49-F238E27FC236}">
                  <a16:creationId xmlns:a16="http://schemas.microsoft.com/office/drawing/2014/main" id="{B5933986-5B42-DB9C-F268-A77E43AC1DEF}"/>
                </a:ext>
              </a:extLst>
            </p:cNvPr>
            <p:cNvSpPr/>
            <p:nvPr/>
          </p:nvSpPr>
          <p:spPr>
            <a:xfrm>
              <a:off x="8177466" y="3296638"/>
              <a:ext cx="408208" cy="408208"/>
            </a:xfrm>
            <a:prstGeom prst="parallelogram">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0" name="S8AppPresentator_" hidden="1">
              <a:hlinkClick r:id="" action="ppaction://macro?name=AddShape"/>
              <a:extLst>
                <a:ext uri="{FF2B5EF4-FFF2-40B4-BE49-F238E27FC236}">
                  <a16:creationId xmlns:a16="http://schemas.microsoft.com/office/drawing/2014/main" id="{109A7CD3-B4F9-1CD8-580C-38EB416D0200}"/>
                </a:ext>
              </a:extLst>
            </p:cNvPr>
            <p:cNvSpPr/>
            <p:nvPr/>
          </p:nvSpPr>
          <p:spPr>
            <a:xfrm>
              <a:off x="8675551" y="3294085"/>
              <a:ext cx="408208" cy="408208"/>
            </a:xfrm>
            <a:prstGeom prst="trapezoid">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1" name="BestagonAppPresentator_" hidden="1">
              <a:hlinkClick r:id="" action="ppaction://macro?name=AddShape"/>
              <a:extLst>
                <a:ext uri="{FF2B5EF4-FFF2-40B4-BE49-F238E27FC236}">
                  <a16:creationId xmlns:a16="http://schemas.microsoft.com/office/drawing/2014/main" id="{9921FCDF-9087-92D5-CB51-53DD463F5161}"/>
                </a:ext>
              </a:extLst>
            </p:cNvPr>
            <p:cNvSpPr/>
            <p:nvPr/>
          </p:nvSpPr>
          <p:spPr>
            <a:xfrm>
              <a:off x="9173636" y="3294085"/>
              <a:ext cx="408208" cy="408208"/>
            </a:xfrm>
            <a:prstGeom prst="hexag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2" name="ArrowAppPresentator_" hidden="1">
              <a:hlinkClick r:id="" action="ppaction://macro?name=AddShape"/>
              <a:extLst>
                <a:ext uri="{FF2B5EF4-FFF2-40B4-BE49-F238E27FC236}">
                  <a16:creationId xmlns:a16="http://schemas.microsoft.com/office/drawing/2014/main" id="{AE64379A-6535-C0E6-A925-6BBDEF3E17BE}"/>
                </a:ext>
              </a:extLst>
            </p:cNvPr>
            <p:cNvSpPr/>
            <p:nvPr/>
          </p:nvSpPr>
          <p:spPr>
            <a:xfrm>
              <a:off x="9673707" y="3294085"/>
              <a:ext cx="408208" cy="40820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3" name="DoubleArrowAppPresentator_" hidden="1">
              <a:hlinkClick r:id="" action="ppaction://macro?name=AddShape"/>
              <a:extLst>
                <a:ext uri="{FF2B5EF4-FFF2-40B4-BE49-F238E27FC236}">
                  <a16:creationId xmlns:a16="http://schemas.microsoft.com/office/drawing/2014/main" id="{65291FE4-3BD2-D747-B886-DD8EDB779830}"/>
                </a:ext>
              </a:extLst>
            </p:cNvPr>
            <p:cNvSpPr/>
            <p:nvPr/>
          </p:nvSpPr>
          <p:spPr>
            <a:xfrm>
              <a:off x="7674558" y="3830285"/>
              <a:ext cx="408208" cy="408208"/>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4" name="CurvedArrowAppPresentator_" hidden="1">
              <a:hlinkClick r:id="" action="ppaction://macro?name=AddShape"/>
              <a:extLst>
                <a:ext uri="{FF2B5EF4-FFF2-40B4-BE49-F238E27FC236}">
                  <a16:creationId xmlns:a16="http://schemas.microsoft.com/office/drawing/2014/main" id="{8D0871A8-FEF5-889E-AB7F-B4F15FBC8890}"/>
                </a:ext>
              </a:extLst>
            </p:cNvPr>
            <p:cNvSpPr/>
            <p:nvPr/>
          </p:nvSpPr>
          <p:spPr>
            <a:xfrm>
              <a:off x="8155997" y="3824476"/>
              <a:ext cx="408208" cy="408208"/>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5" name="BubbleRoundRectAppPresentator_" hidden="1">
              <a:hlinkClick r:id="" action="ppaction://macro?name=AddShape"/>
              <a:extLst>
                <a:ext uri="{FF2B5EF4-FFF2-40B4-BE49-F238E27FC236}">
                  <a16:creationId xmlns:a16="http://schemas.microsoft.com/office/drawing/2014/main" id="{8E4E7EA7-D506-DA2F-62E2-6F3C9F86AAF0}"/>
                </a:ext>
              </a:extLst>
            </p:cNvPr>
            <p:cNvSpPr/>
            <p:nvPr/>
          </p:nvSpPr>
          <p:spPr>
            <a:xfrm>
              <a:off x="8675551" y="3824476"/>
              <a:ext cx="408208" cy="408208"/>
            </a:xfrm>
            <a:prstGeom prst="wedgeRoundRect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6" name="OvalBubbleAppPresentator_" hidden="1">
              <a:hlinkClick r:id="" action="ppaction://macro?name=AddShape"/>
              <a:extLst>
                <a:ext uri="{FF2B5EF4-FFF2-40B4-BE49-F238E27FC236}">
                  <a16:creationId xmlns:a16="http://schemas.microsoft.com/office/drawing/2014/main" id="{E833DD25-472C-AFA8-1753-171AC6A21926}"/>
                </a:ext>
              </a:extLst>
            </p:cNvPr>
            <p:cNvSpPr/>
            <p:nvPr/>
          </p:nvSpPr>
          <p:spPr>
            <a:xfrm>
              <a:off x="9185961" y="3824476"/>
              <a:ext cx="408208" cy="408208"/>
            </a:xfrm>
            <a:prstGeom prst="wedgeEllipse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7" name="ThoughtBubbleAppPresentator_" hidden="1">
              <a:hlinkClick r:id="" action="ppaction://macro?name=AddShape"/>
              <a:extLst>
                <a:ext uri="{FF2B5EF4-FFF2-40B4-BE49-F238E27FC236}">
                  <a16:creationId xmlns:a16="http://schemas.microsoft.com/office/drawing/2014/main" id="{EE123BF8-54F0-CEC6-1B78-3E88C6D9BF75}"/>
                </a:ext>
              </a:extLst>
            </p:cNvPr>
            <p:cNvSpPr/>
            <p:nvPr/>
          </p:nvSpPr>
          <p:spPr>
            <a:xfrm>
              <a:off x="9673306" y="3824476"/>
              <a:ext cx="408208" cy="408208"/>
            </a:xfrm>
            <a:prstGeom prst="cloud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8" name="SunAppPresentator_" hidden="1">
              <a:hlinkClick r:id="" action="ppaction://macro?name=AddShape"/>
              <a:extLst>
                <a:ext uri="{FF2B5EF4-FFF2-40B4-BE49-F238E27FC236}">
                  <a16:creationId xmlns:a16="http://schemas.microsoft.com/office/drawing/2014/main" id="{1C38BE31-8184-7C35-F093-61CE7D5235DB}"/>
                </a:ext>
              </a:extLst>
            </p:cNvPr>
            <p:cNvSpPr/>
            <p:nvPr/>
          </p:nvSpPr>
          <p:spPr>
            <a:xfrm>
              <a:off x="7674558" y="4365137"/>
              <a:ext cx="408208" cy="408208"/>
            </a:xfrm>
            <a:prstGeom prst="su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9" name="MoonAppPresentator_" hidden="1">
              <a:hlinkClick r:id="" action="ppaction://macro?name=AddShape"/>
              <a:extLst>
                <a:ext uri="{FF2B5EF4-FFF2-40B4-BE49-F238E27FC236}">
                  <a16:creationId xmlns:a16="http://schemas.microsoft.com/office/drawing/2014/main" id="{8E944276-659E-92AE-1C0E-3AC789D27DA9}"/>
                </a:ext>
              </a:extLst>
            </p:cNvPr>
            <p:cNvSpPr/>
            <p:nvPr/>
          </p:nvSpPr>
          <p:spPr>
            <a:xfrm>
              <a:off x="8222416" y="4365137"/>
              <a:ext cx="275370" cy="408208"/>
            </a:xfrm>
            <a:prstGeom prst="mo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0" name="StarAppPresentator_" hidden="1">
              <a:hlinkClick r:id="" action="ppaction://macro?name=AddShape"/>
              <a:extLst>
                <a:ext uri="{FF2B5EF4-FFF2-40B4-BE49-F238E27FC236}">
                  <a16:creationId xmlns:a16="http://schemas.microsoft.com/office/drawing/2014/main" id="{CACFBA05-ACD7-1193-C901-A0EE39817A07}"/>
                </a:ext>
              </a:extLst>
            </p:cNvPr>
            <p:cNvSpPr/>
            <p:nvPr/>
          </p:nvSpPr>
          <p:spPr>
            <a:xfrm>
              <a:off x="8675551" y="4365137"/>
              <a:ext cx="408208" cy="408208"/>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1" name="CubeAppPresentator_" hidden="1">
              <a:hlinkClick r:id="" action="ppaction://macro?name=AddShape"/>
              <a:extLst>
                <a:ext uri="{FF2B5EF4-FFF2-40B4-BE49-F238E27FC236}">
                  <a16:creationId xmlns:a16="http://schemas.microsoft.com/office/drawing/2014/main" id="{DD89D01D-3F2A-4195-F306-EBAEB73CC424}"/>
                </a:ext>
              </a:extLst>
            </p:cNvPr>
            <p:cNvSpPr/>
            <p:nvPr/>
          </p:nvSpPr>
          <p:spPr>
            <a:xfrm>
              <a:off x="9170124" y="4365137"/>
              <a:ext cx="408208" cy="408208"/>
            </a:xfrm>
            <a:prstGeom prst="cub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2" name="ScrollAppPresentator_" hidden="1">
              <a:hlinkClick r:id="" action="ppaction://macro?name=AddShape"/>
              <a:extLst>
                <a:ext uri="{FF2B5EF4-FFF2-40B4-BE49-F238E27FC236}">
                  <a16:creationId xmlns:a16="http://schemas.microsoft.com/office/drawing/2014/main" id="{EE963282-9AE1-2548-5C9D-6F6A42A59A2D}"/>
                </a:ext>
              </a:extLst>
            </p:cNvPr>
            <p:cNvSpPr/>
            <p:nvPr/>
          </p:nvSpPr>
          <p:spPr>
            <a:xfrm>
              <a:off x="9664697" y="4365137"/>
              <a:ext cx="408208" cy="408208"/>
            </a:xfrm>
            <a:prstGeom prst="verticalScrol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3" name="Color2AppPresentator_" hidden="1">
              <a:hlinkClick r:id="" action="ppaction://macro?name=PresChangecolor"/>
              <a:extLst>
                <a:ext uri="{FF2B5EF4-FFF2-40B4-BE49-F238E27FC236}">
                  <a16:creationId xmlns:a16="http://schemas.microsoft.com/office/drawing/2014/main" id="{60E9393E-84D7-509D-4A26-CF80583B1C80}"/>
                </a:ext>
              </a:extLst>
            </p:cNvPr>
            <p:cNvSpPr/>
            <p:nvPr/>
          </p:nvSpPr>
          <p:spPr>
            <a:xfrm>
              <a:off x="6055865" y="1921168"/>
              <a:ext cx="253529" cy="25352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4" name="ShapeSelAppPresentator_" hidden="1">
              <a:extLst>
                <a:ext uri="{FF2B5EF4-FFF2-40B4-BE49-F238E27FC236}">
                  <a16:creationId xmlns:a16="http://schemas.microsoft.com/office/drawing/2014/main" id="{3682E44A-534B-A046-C98B-FC8C3248EB6E}"/>
                </a:ext>
              </a:extLst>
            </p:cNvPr>
            <p:cNvSpPr txBox="1"/>
            <p:nvPr/>
          </p:nvSpPr>
          <p:spPr>
            <a:xfrm>
              <a:off x="2851537" y="5349174"/>
              <a:ext cx="5805290" cy="261610"/>
            </a:xfrm>
            <a:prstGeom prst="rect">
              <a:avLst/>
            </a:prstGeom>
            <a:noFill/>
          </p:spPr>
          <p:txBody>
            <a:bodyPr wrap="square" rtlCol="0">
              <a:spAutoFit/>
            </a:bodyPr>
            <a:lstStyle/>
            <a:p>
              <a:pPr algn="r"/>
              <a:r>
                <a:rPr lang="et-EE" sz="1100" dirty="0">
                  <a:latin typeface="Consolas" panose="020B0609020204030204" pitchFamily="49" charset="0"/>
                </a:rPr>
                <a:t>void</a:t>
              </a:r>
            </a:p>
          </p:txBody>
        </p:sp>
        <p:sp>
          <p:nvSpPr>
            <p:cNvPr id="140615" name="ButtonTextEditAppPresentator_" hidden="1">
              <a:hlinkClick r:id="" action="ppaction://macro?name=PresLaunchTextEdit"/>
              <a:extLst>
                <a:ext uri="{FF2B5EF4-FFF2-40B4-BE49-F238E27FC236}">
                  <a16:creationId xmlns:a16="http://schemas.microsoft.com/office/drawing/2014/main" id="{5DE14CBD-2DF3-A569-A848-B7A0C8F50389}"/>
                </a:ext>
              </a:extLst>
            </p:cNvPr>
            <p:cNvSpPr/>
            <p:nvPr/>
          </p:nvSpPr>
          <p:spPr>
            <a:xfrm>
              <a:off x="8700118" y="1919499"/>
              <a:ext cx="1320077"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Add/Modify </a:t>
              </a:r>
              <a:r>
                <a:rPr lang="et-EE" sz="1200" dirty="0" err="1">
                  <a:latin typeface="Candara" panose="020E0502030303020204" pitchFamily="34" charset="0"/>
                </a:rPr>
                <a:t>text</a:t>
              </a:r>
              <a:endParaRPr lang="et-EE" sz="1200" dirty="0">
                <a:latin typeface="Candara" panose="020E0502030303020204" pitchFamily="34" charset="0"/>
              </a:endParaRPr>
            </a:p>
          </p:txBody>
        </p:sp>
        <p:sp>
          <p:nvSpPr>
            <p:cNvPr id="140616" name="ButtonFontPlusAppPresentator_" hidden="1">
              <a:hlinkClick r:id="" action="ppaction://macro?name=PresFontPlus"/>
              <a:extLst>
                <a:ext uri="{FF2B5EF4-FFF2-40B4-BE49-F238E27FC236}">
                  <a16:creationId xmlns:a16="http://schemas.microsoft.com/office/drawing/2014/main" id="{3F14725A-9578-CF83-7B42-B07218968AD2}"/>
                </a:ext>
              </a:extLst>
            </p:cNvPr>
            <p:cNvSpPr/>
            <p:nvPr/>
          </p:nvSpPr>
          <p:spPr>
            <a:xfrm>
              <a:off x="7973090" y="1921168"/>
              <a:ext cx="249326" cy="25137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140617" name="ButtonFontMinusAppPresentator_" hidden="1">
              <a:hlinkClick r:id="" action="ppaction://macro?name=PresFontMinus"/>
              <a:extLst>
                <a:ext uri="{FF2B5EF4-FFF2-40B4-BE49-F238E27FC236}">
                  <a16:creationId xmlns:a16="http://schemas.microsoft.com/office/drawing/2014/main" id="{E435F2DF-801B-865F-2378-6C27EA3D5175}"/>
                </a:ext>
              </a:extLst>
            </p:cNvPr>
            <p:cNvSpPr/>
            <p:nvPr/>
          </p:nvSpPr>
          <p:spPr>
            <a:xfrm>
              <a:off x="7693207" y="191902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140618" name="FontButtonAppPresentator_" hidden="1">
              <a:hlinkClick r:id="" action="ppaction://macro?name=PresToggleFont"/>
              <a:extLst>
                <a:ext uri="{FF2B5EF4-FFF2-40B4-BE49-F238E27FC236}">
                  <a16:creationId xmlns:a16="http://schemas.microsoft.com/office/drawing/2014/main" id="{B40645A7-6764-5595-6A94-FCE28AAB6EC1}"/>
                </a:ext>
              </a:extLst>
            </p:cNvPr>
            <p:cNvSpPr/>
            <p:nvPr/>
          </p:nvSpPr>
          <p:spPr>
            <a:xfrm>
              <a:off x="7067403" y="1919011"/>
              <a:ext cx="551218"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Font</a:t>
              </a:r>
            </a:p>
          </p:txBody>
        </p:sp>
        <p:sp>
          <p:nvSpPr>
            <p:cNvPr id="140619" name="BoldButtonAppPresentator_" hidden="1">
              <a:hlinkClick r:id="" action="ppaction://macro?name=PresToggleBold"/>
              <a:extLst>
                <a:ext uri="{FF2B5EF4-FFF2-40B4-BE49-F238E27FC236}">
                  <a16:creationId xmlns:a16="http://schemas.microsoft.com/office/drawing/2014/main" id="{A7A608C7-332C-82AA-03AF-C25BA3C05EB3}"/>
                </a:ext>
              </a:extLst>
            </p:cNvPr>
            <p:cNvSpPr/>
            <p:nvPr/>
          </p:nvSpPr>
          <p:spPr>
            <a:xfrm>
              <a:off x="7070295" y="1538934"/>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dirty="0">
                  <a:latin typeface="Candara" panose="020E0502030303020204" pitchFamily="34" charset="0"/>
                </a:rPr>
                <a:t>B</a:t>
              </a:r>
            </a:p>
          </p:txBody>
        </p:sp>
        <p:sp>
          <p:nvSpPr>
            <p:cNvPr id="140620" name="ItalicButtonAppPresentator_" hidden="1">
              <a:hlinkClick r:id="" action="ppaction://macro?name=PresToggleItalic"/>
              <a:extLst>
                <a:ext uri="{FF2B5EF4-FFF2-40B4-BE49-F238E27FC236}">
                  <a16:creationId xmlns:a16="http://schemas.microsoft.com/office/drawing/2014/main" id="{08623D30-8413-0B3A-71C9-2632072F8E0A}"/>
                </a:ext>
              </a:extLst>
            </p:cNvPr>
            <p:cNvSpPr/>
            <p:nvPr/>
          </p:nvSpPr>
          <p:spPr>
            <a:xfrm>
              <a:off x="7376960" y="153816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dirty="0">
                  <a:latin typeface="Candara" panose="020E0502030303020204" pitchFamily="34" charset="0"/>
                </a:rPr>
                <a:t>I</a:t>
              </a:r>
            </a:p>
          </p:txBody>
        </p:sp>
        <p:sp>
          <p:nvSpPr>
            <p:cNvPr id="140621" name="UnderlineButtonAppPresentator_" hidden="1">
              <a:hlinkClick r:id="" action="ppaction://macro?name=PresToggleUnderline"/>
              <a:extLst>
                <a:ext uri="{FF2B5EF4-FFF2-40B4-BE49-F238E27FC236}">
                  <a16:creationId xmlns:a16="http://schemas.microsoft.com/office/drawing/2014/main" id="{818D0406-F01D-D0F1-D3EA-9E6112613C22}"/>
                </a:ext>
              </a:extLst>
            </p:cNvPr>
            <p:cNvSpPr/>
            <p:nvPr/>
          </p:nvSpPr>
          <p:spPr>
            <a:xfrm>
              <a:off x="7681633" y="1541205"/>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dirty="0">
                  <a:latin typeface="Candara" panose="020E0502030303020204" pitchFamily="34" charset="0"/>
                </a:rPr>
                <a:t>U</a:t>
              </a:r>
            </a:p>
          </p:txBody>
        </p:sp>
        <p:sp>
          <p:nvSpPr>
            <p:cNvPr id="140622" name="ALeftButtonAppPresentator_" hidden="1">
              <a:hlinkClick r:id="" action="ppaction://macro?name=PresAlignLeft"/>
              <a:extLst>
                <a:ext uri="{FF2B5EF4-FFF2-40B4-BE49-F238E27FC236}">
                  <a16:creationId xmlns:a16="http://schemas.microsoft.com/office/drawing/2014/main" id="{4154F63B-BA96-6088-BD29-FBB93D1F965C}"/>
                </a:ext>
              </a:extLst>
            </p:cNvPr>
            <p:cNvSpPr/>
            <p:nvPr/>
          </p:nvSpPr>
          <p:spPr>
            <a:xfrm>
              <a:off x="9144723" y="154051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0" bIns="0" rtlCol="0" anchor="ctr"/>
            <a:lstStyle/>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a:t>
              </a:r>
            </a:p>
          </p:txBody>
        </p:sp>
        <p:sp>
          <p:nvSpPr>
            <p:cNvPr id="140623" name="ACenterButtonAppPresentator_" hidden="1">
              <a:hlinkClick r:id="" action="ppaction://macro?name=PresAlignCenter"/>
              <a:extLst>
                <a:ext uri="{FF2B5EF4-FFF2-40B4-BE49-F238E27FC236}">
                  <a16:creationId xmlns:a16="http://schemas.microsoft.com/office/drawing/2014/main" id="{5E0BBEBB-4F94-0EA3-822D-52C689A892DC}"/>
                </a:ext>
              </a:extLst>
            </p:cNvPr>
            <p:cNvSpPr/>
            <p:nvPr/>
          </p:nvSpPr>
          <p:spPr>
            <a:xfrm>
              <a:off x="9458592" y="154096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lstStyle/>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a:t>
              </a:r>
            </a:p>
          </p:txBody>
        </p:sp>
        <p:sp>
          <p:nvSpPr>
            <p:cNvPr id="140624" name="ARightButtonAppPresentator_" hidden="1">
              <a:hlinkClick r:id="" action="ppaction://macro?name=PresAlignRight"/>
              <a:extLst>
                <a:ext uri="{FF2B5EF4-FFF2-40B4-BE49-F238E27FC236}">
                  <a16:creationId xmlns:a16="http://schemas.microsoft.com/office/drawing/2014/main" id="{10F5EA79-2AD1-483A-CB05-40E7DFB5D129}"/>
                </a:ext>
              </a:extLst>
            </p:cNvPr>
            <p:cNvSpPr/>
            <p:nvPr/>
          </p:nvSpPr>
          <p:spPr>
            <a:xfrm>
              <a:off x="9756061" y="154051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18000" bIns="0" rtlCol="0" anchor="ctr"/>
            <a:lstStyle/>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a:t>
              </a:r>
            </a:p>
          </p:txBody>
        </p:sp>
        <p:sp>
          <p:nvSpPr>
            <p:cNvPr id="140625" name="ShadowButtonAppPresentator_" hidden="1">
              <a:hlinkClick r:id="" action="ppaction://macro?name=PresToggleShadow"/>
              <a:extLst>
                <a:ext uri="{FF2B5EF4-FFF2-40B4-BE49-F238E27FC236}">
                  <a16:creationId xmlns:a16="http://schemas.microsoft.com/office/drawing/2014/main" id="{311F4BB1-62AB-D6E5-7961-2B4D7346CE5E}"/>
                </a:ext>
              </a:extLst>
            </p:cNvPr>
            <p:cNvSpPr/>
            <p:nvPr/>
          </p:nvSpPr>
          <p:spPr>
            <a:xfrm>
              <a:off x="7974934" y="154165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effectLst>
                    <a:outerShdw blurRad="38100" dist="38100" dir="2700000" algn="tl">
                      <a:srgbClr val="000000">
                        <a:alpha val="43137"/>
                      </a:srgbClr>
                    </a:outerShdw>
                  </a:effectLst>
                  <a:latin typeface="Candara" panose="020E0502030303020204" pitchFamily="34" charset="0"/>
                </a:rPr>
                <a:t>S</a:t>
              </a:r>
            </a:p>
          </p:txBody>
        </p:sp>
        <p:sp>
          <p:nvSpPr>
            <p:cNvPr id="140626" name="StrikethroughButtonAppPresentator_" hidden="1">
              <a:hlinkClick r:id="" action="ppaction://macro?name=PresToggleStrikethrough"/>
              <a:extLst>
                <a:ext uri="{FF2B5EF4-FFF2-40B4-BE49-F238E27FC236}">
                  <a16:creationId xmlns:a16="http://schemas.microsoft.com/office/drawing/2014/main" id="{48638017-FF6D-5CCB-E4EA-6B56332A88D0}"/>
                </a:ext>
              </a:extLst>
            </p:cNvPr>
            <p:cNvSpPr/>
            <p:nvPr/>
          </p:nvSpPr>
          <p:spPr>
            <a:xfrm>
              <a:off x="8278877" y="1542455"/>
              <a:ext cx="377950"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50" strike="sngStrike" dirty="0">
                  <a:latin typeface="Candara" panose="020E0502030303020204" pitchFamily="34" charset="0"/>
                </a:rPr>
                <a:t>ST</a:t>
              </a:r>
            </a:p>
          </p:txBody>
        </p:sp>
        <p:sp>
          <p:nvSpPr>
            <p:cNvPr id="140627" name="66*20*NW*ButtonSaveAsAppPresentator_" hidden="1">
              <a:hlinkClick r:id="" action="ppaction://macro?name=PresLaunchSaveMan"/>
              <a:extLst>
                <a:ext uri="{FF2B5EF4-FFF2-40B4-BE49-F238E27FC236}">
                  <a16:creationId xmlns:a16="http://schemas.microsoft.com/office/drawing/2014/main" id="{501EE47C-8167-EAC7-491F-9D4E4411725A}"/>
                </a:ext>
              </a:extLst>
            </p:cNvPr>
            <p:cNvSpPr/>
            <p:nvPr/>
          </p:nvSpPr>
          <p:spPr>
            <a:xfrm>
              <a:off x="4967419"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 as..</a:t>
              </a:r>
            </a:p>
          </p:txBody>
        </p:sp>
        <p:sp>
          <p:nvSpPr>
            <p:cNvPr id="140628" name="ButtonPicAppPresentator_" hidden="1">
              <a:hlinkClick r:id="" action="ppaction://macro?name=AppPresentatorLaunchLoadPicDialog"/>
              <a:extLst>
                <a:ext uri="{FF2B5EF4-FFF2-40B4-BE49-F238E27FC236}">
                  <a16:creationId xmlns:a16="http://schemas.microsoft.com/office/drawing/2014/main" id="{170E5BF1-6D4F-0150-ACAE-FC20BF7FC64B}"/>
                </a:ext>
              </a:extLst>
            </p:cNvPr>
            <p:cNvSpPr/>
            <p:nvPr/>
          </p:nvSpPr>
          <p:spPr>
            <a:xfrm>
              <a:off x="6415496" y="1919011"/>
              <a:ext cx="417369" cy="266745"/>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Pic</a:t>
              </a:r>
            </a:p>
          </p:txBody>
        </p:sp>
      </p:grpSp>
      <p:grpSp>
        <p:nvGrpSpPr>
          <p:cNvPr id="16" name="AppModalHelpView" hidden="1">
            <a:extLst>
              <a:ext uri="{FF2B5EF4-FFF2-40B4-BE49-F238E27FC236}">
                <a16:creationId xmlns:a16="http://schemas.microsoft.com/office/drawing/2014/main" id="{02FFEFCB-3CB1-451B-4A2D-CDD796F5A4D8}"/>
              </a:ext>
            </a:extLst>
          </p:cNvPr>
          <p:cNvGrpSpPr/>
          <p:nvPr/>
        </p:nvGrpSpPr>
        <p:grpSpPr>
          <a:xfrm>
            <a:off x="3385200" y="1875600"/>
            <a:ext cx="5526732" cy="3185400"/>
            <a:chOff x="3385200" y="1875600"/>
            <a:chExt cx="5526732" cy="3185400"/>
          </a:xfrm>
        </p:grpSpPr>
        <p:sp>
          <p:nvSpPr>
            <p:cNvPr id="25" name="WindowAppModalHelpView_" hidden="1">
              <a:extLst>
                <a:ext uri="{FF2B5EF4-FFF2-40B4-BE49-F238E27FC236}">
                  <a16:creationId xmlns:a16="http://schemas.microsoft.com/office/drawing/2014/main" id="{4203B775-97DB-3E0B-4061-10DDE7FFD12F}"/>
                </a:ext>
              </a:extLst>
            </p:cNvPr>
            <p:cNvSpPr/>
            <p:nvPr/>
          </p:nvSpPr>
          <p:spPr>
            <a:xfrm>
              <a:off x="3385200" y="1875600"/>
              <a:ext cx="5421600" cy="3106800"/>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27" name="HandleAppModalHelpView_" hidden="1">
              <a:extLst>
                <a:ext uri="{FF2B5EF4-FFF2-40B4-BE49-F238E27FC236}">
                  <a16:creationId xmlns:a16="http://schemas.microsoft.com/office/drawing/2014/main" id="{433C2706-3A59-2504-488F-FD18C996D147}"/>
                </a:ext>
              </a:extLst>
            </p:cNvPr>
            <p:cNvSpPr/>
            <p:nvPr/>
          </p:nvSpPr>
          <p:spPr>
            <a:xfrm>
              <a:off x="8806800" y="498240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24496" name="AppHelp" hidden="1">
            <a:extLst>
              <a:ext uri="{FF2B5EF4-FFF2-40B4-BE49-F238E27FC236}">
                <a16:creationId xmlns:a16="http://schemas.microsoft.com/office/drawing/2014/main" id="{E85AFE3E-6246-7F1F-1A11-CB01EBC86711}"/>
              </a:ext>
            </a:extLst>
          </p:cNvPr>
          <p:cNvGrpSpPr/>
          <p:nvPr/>
        </p:nvGrpSpPr>
        <p:grpSpPr>
          <a:xfrm>
            <a:off x="3606800" y="2328862"/>
            <a:ext cx="5083530" cy="2278875"/>
            <a:chOff x="3606800" y="2328862"/>
            <a:chExt cx="5083530" cy="2278875"/>
          </a:xfrm>
        </p:grpSpPr>
        <p:sp>
          <p:nvSpPr>
            <p:cNvPr id="124497" name="WindowAppHelp_" hidden="1">
              <a:extLst>
                <a:ext uri="{FF2B5EF4-FFF2-40B4-BE49-F238E27FC236}">
                  <a16:creationId xmlns:a16="http://schemas.microsoft.com/office/drawing/2014/main" id="{93898E62-962C-2FAD-8BFA-3EEDC31F8550}"/>
                </a:ext>
              </a:extLst>
            </p:cNvPr>
            <p:cNvSpPr/>
            <p:nvPr/>
          </p:nvSpPr>
          <p:spPr>
            <a:xfrm>
              <a:off x="3606800" y="2328862"/>
              <a:ext cx="4978399" cy="2200275"/>
            </a:xfrm>
            <a:prstGeom prst="rect">
              <a:avLst/>
            </a:prstGeom>
            <a:solidFill>
              <a:schemeClr val="bg1"/>
            </a:solidFill>
            <a:ln w="19050" cap="rnd" cmpd="sng" algn="ctr">
              <a:noFill/>
              <a:prstDash val="solid"/>
            </a:ln>
            <a:effectLst/>
          </p:spPr>
          <p:txBody>
            <a:bodyPr tIns="72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400" b="0" i="0" u="none" strike="noStrike" kern="0" cap="none" spc="0" normalizeH="0" baseline="0" noProof="0" dirty="0">
                  <a:ln w="38100">
                    <a:noFill/>
                  </a:ln>
                  <a:effectLst/>
                  <a:uLnTx/>
                  <a:uFillTx/>
                  <a:latin typeface="Candara" panose="020E0502030303020204" pitchFamily="34" charset="0"/>
                </a:rPr>
                <a:t>Help</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900" b="0" i="0" u="none" strike="noStrike" kern="0" cap="none" spc="0" normalizeH="0" baseline="0" noProof="0" dirty="0">
                  <a:ln w="38100">
                    <a:noFill/>
                  </a:ln>
                  <a:effectLst/>
                  <a:uLnTx/>
                  <a:uFillTx/>
                  <a:latin typeface="Candara" panose="020E0502030303020204" pitchFamily="34" charset="0"/>
                </a:rPr>
                <a:t>Choose a help topic</a:t>
              </a: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t-EE" sz="900" kern="0" dirty="0">
                <a:ln w="38100">
                  <a:noFill/>
                </a:ln>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t-EE" sz="900" kern="0" dirty="0">
                <a:ln w="38100">
                  <a:noFill/>
                </a:ln>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p:txBody>
        </p:sp>
        <p:sp>
          <p:nvSpPr>
            <p:cNvPr id="124498" name="ButtonGeneral1AppHelp_" hidden="1">
              <a:hlinkClick r:id="" action="ppaction://macro?name=AppHelpClickTopic"/>
              <a:extLst>
                <a:ext uri="{FF2B5EF4-FFF2-40B4-BE49-F238E27FC236}">
                  <a16:creationId xmlns:a16="http://schemas.microsoft.com/office/drawing/2014/main" id="{95991A70-D3B0-2FF1-3FA5-A537F075F3E7}"/>
                </a:ext>
              </a:extLst>
            </p:cNvPr>
            <p:cNvSpPr/>
            <p:nvPr/>
          </p:nvSpPr>
          <p:spPr>
            <a:xfrm>
              <a:off x="3695605" y="3251128"/>
              <a:ext cx="149012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Window management</a:t>
              </a:r>
            </a:p>
          </p:txBody>
        </p:sp>
        <p:sp>
          <p:nvSpPr>
            <p:cNvPr id="124499" name="ButtonGeneral2AppHelp_" hidden="1">
              <a:hlinkClick r:id="" action="ppaction://macro?name=AppHelpClickTopic"/>
              <a:extLst>
                <a:ext uri="{FF2B5EF4-FFF2-40B4-BE49-F238E27FC236}">
                  <a16:creationId xmlns:a16="http://schemas.microsoft.com/office/drawing/2014/main" id="{BFAEA3DE-B554-9D96-423C-B35126008CA4}"/>
                </a:ext>
              </a:extLst>
            </p:cNvPr>
            <p:cNvSpPr/>
            <p:nvPr/>
          </p:nvSpPr>
          <p:spPr>
            <a:xfrm>
              <a:off x="5256070" y="3251123"/>
              <a:ext cx="1153098"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Recovery mode</a:t>
              </a:r>
            </a:p>
          </p:txBody>
        </p:sp>
        <p:sp>
          <p:nvSpPr>
            <p:cNvPr id="77905" name="ButtonGeneral3AppHelp_" hidden="1">
              <a:hlinkClick r:id="" action="ppaction://macro?name=AppHelpClickTopic"/>
              <a:extLst>
                <a:ext uri="{FF2B5EF4-FFF2-40B4-BE49-F238E27FC236}">
                  <a16:creationId xmlns:a16="http://schemas.microsoft.com/office/drawing/2014/main" id="{8DD362FC-77A7-1745-B384-64EE6F37B3A6}"/>
                </a:ext>
              </a:extLst>
            </p:cNvPr>
            <p:cNvSpPr/>
            <p:nvPr/>
          </p:nvSpPr>
          <p:spPr>
            <a:xfrm>
              <a:off x="6477680" y="3251123"/>
              <a:ext cx="2024914"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Installing software and updates</a:t>
              </a:r>
            </a:p>
          </p:txBody>
        </p:sp>
        <p:sp>
          <p:nvSpPr>
            <p:cNvPr id="77906" name="Button4pps1AppHelp_" hidden="1">
              <a:hlinkClick r:id="" action="ppaction://macro?name=AppHelpClickTopic"/>
              <a:extLst>
                <a:ext uri="{FF2B5EF4-FFF2-40B4-BE49-F238E27FC236}">
                  <a16:creationId xmlns:a16="http://schemas.microsoft.com/office/drawing/2014/main" id="{80E272D5-9C3D-777D-1D02-B523A1BA62D4}"/>
                </a:ext>
              </a:extLst>
            </p:cNvPr>
            <p:cNvSpPr/>
            <p:nvPr/>
          </p:nvSpPr>
          <p:spPr>
            <a:xfrm>
              <a:off x="3695606" y="3807720"/>
              <a:ext cx="84314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Calculator</a:t>
              </a:r>
            </a:p>
          </p:txBody>
        </p:sp>
        <p:sp>
          <p:nvSpPr>
            <p:cNvPr id="77907" name="Button4pps2AppHelp_" hidden="1">
              <a:hlinkClick r:id="" action="ppaction://macro?name=AppHelpClickTopic"/>
              <a:extLst>
                <a:ext uri="{FF2B5EF4-FFF2-40B4-BE49-F238E27FC236}">
                  <a16:creationId xmlns:a16="http://schemas.microsoft.com/office/drawing/2014/main" id="{08DD7CC8-1808-BABC-873F-615AEBE17CF5}"/>
                </a:ext>
              </a:extLst>
            </p:cNvPr>
            <p:cNvSpPr/>
            <p:nvPr/>
          </p:nvSpPr>
          <p:spPr>
            <a:xfrm>
              <a:off x="4627556" y="3807719"/>
              <a:ext cx="754335"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Settings</a:t>
              </a:r>
            </a:p>
          </p:txBody>
        </p:sp>
        <p:sp>
          <p:nvSpPr>
            <p:cNvPr id="77908" name="Button4pps3AppHelp_" hidden="1">
              <a:hlinkClick r:id="" action="ppaction://macro?name=AppHelpClickTopic"/>
              <a:extLst>
                <a:ext uri="{FF2B5EF4-FFF2-40B4-BE49-F238E27FC236}">
                  <a16:creationId xmlns:a16="http://schemas.microsoft.com/office/drawing/2014/main" id="{9E28695F-3908-6EEE-F177-22EB26099D3F}"/>
                </a:ext>
              </a:extLst>
            </p:cNvPr>
            <p:cNvSpPr/>
            <p:nvPr/>
          </p:nvSpPr>
          <p:spPr>
            <a:xfrm>
              <a:off x="5472308" y="3807719"/>
              <a:ext cx="103116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Task Manager</a:t>
              </a:r>
            </a:p>
          </p:txBody>
        </p:sp>
        <p:sp>
          <p:nvSpPr>
            <p:cNvPr id="77909" name="Button4pps4AppHelp_" hidden="1">
              <a:hlinkClick r:id="" action="ppaction://macro?name=AppHelpClickTopic"/>
              <a:extLst>
                <a:ext uri="{FF2B5EF4-FFF2-40B4-BE49-F238E27FC236}">
                  <a16:creationId xmlns:a16="http://schemas.microsoft.com/office/drawing/2014/main" id="{A10DD971-860B-FB52-4C5D-EBAF8B1CE3E2}"/>
                </a:ext>
              </a:extLst>
            </p:cNvPr>
            <p:cNvSpPr/>
            <p:nvPr/>
          </p:nvSpPr>
          <p:spPr>
            <a:xfrm>
              <a:off x="6592277" y="3807719"/>
              <a:ext cx="130534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Guess the number</a:t>
              </a:r>
            </a:p>
          </p:txBody>
        </p:sp>
        <p:sp>
          <p:nvSpPr>
            <p:cNvPr id="77910" name="Button4pps5AppHelp_" hidden="1">
              <a:hlinkClick r:id="" action="ppaction://macro?name=AppHelpClickTopic"/>
              <a:extLst>
                <a:ext uri="{FF2B5EF4-FFF2-40B4-BE49-F238E27FC236}">
                  <a16:creationId xmlns:a16="http://schemas.microsoft.com/office/drawing/2014/main" id="{105207D4-83A0-10C6-C74C-0292D0BDF983}"/>
                </a:ext>
              </a:extLst>
            </p:cNvPr>
            <p:cNvSpPr/>
            <p:nvPr/>
          </p:nvSpPr>
          <p:spPr>
            <a:xfrm>
              <a:off x="3690254" y="4137331"/>
              <a:ext cx="81896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Pixel Paint</a:t>
              </a:r>
            </a:p>
          </p:txBody>
        </p:sp>
        <p:sp>
          <p:nvSpPr>
            <p:cNvPr id="77911" name="Button4pps6AppHelp_" hidden="1">
              <a:hlinkClick r:id="" action="ppaction://macro?name=AppHelpClickTopic"/>
              <a:extLst>
                <a:ext uri="{FF2B5EF4-FFF2-40B4-BE49-F238E27FC236}">
                  <a16:creationId xmlns:a16="http://schemas.microsoft.com/office/drawing/2014/main" id="{7C5E410E-AF00-612C-3214-DE62B7C393D3}"/>
                </a:ext>
              </a:extLst>
            </p:cNvPr>
            <p:cNvSpPr/>
            <p:nvPr/>
          </p:nvSpPr>
          <p:spPr>
            <a:xfrm>
              <a:off x="4604513" y="4137331"/>
              <a:ext cx="71625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Notepad</a:t>
              </a:r>
            </a:p>
          </p:txBody>
        </p:sp>
        <p:sp>
          <p:nvSpPr>
            <p:cNvPr id="77912" name="Button4pps7AppHelp_" hidden="1">
              <a:hlinkClick r:id="" action="ppaction://macro?name=AppHelpClickTopic"/>
              <a:extLst>
                <a:ext uri="{FF2B5EF4-FFF2-40B4-BE49-F238E27FC236}">
                  <a16:creationId xmlns:a16="http://schemas.microsoft.com/office/drawing/2014/main" id="{30E132A2-8E1D-D203-23DA-2FDB38ED5145}"/>
                </a:ext>
              </a:extLst>
            </p:cNvPr>
            <p:cNvSpPr/>
            <p:nvPr/>
          </p:nvSpPr>
          <p:spPr>
            <a:xfrm>
              <a:off x="5391416" y="4137331"/>
              <a:ext cx="91173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Presentator</a:t>
              </a:r>
            </a:p>
          </p:txBody>
        </p:sp>
        <p:sp>
          <p:nvSpPr>
            <p:cNvPr id="77913" name="Button4pps8AppHelp_" hidden="1">
              <a:hlinkClick r:id="" action="ppaction://macro?name=AppHelpClickTopic"/>
              <a:extLst>
                <a:ext uri="{FF2B5EF4-FFF2-40B4-BE49-F238E27FC236}">
                  <a16:creationId xmlns:a16="http://schemas.microsoft.com/office/drawing/2014/main" id="{9A0C2055-D46F-81CD-39A4-52DA944F3CB5}"/>
                </a:ext>
              </a:extLst>
            </p:cNvPr>
            <p:cNvSpPr/>
            <p:nvPr/>
          </p:nvSpPr>
          <p:spPr>
            <a:xfrm>
              <a:off x="6389183" y="4137333"/>
              <a:ext cx="497708"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Shell</a:t>
              </a:r>
            </a:p>
          </p:txBody>
        </p:sp>
        <p:sp>
          <p:nvSpPr>
            <p:cNvPr id="77914" name="Button4pps9AppHelp_" hidden="1">
              <a:hlinkClick r:id="" action="ppaction://macro?name=AppHelpClickTopic"/>
              <a:extLst>
                <a:ext uri="{FF2B5EF4-FFF2-40B4-BE49-F238E27FC236}">
                  <a16:creationId xmlns:a16="http://schemas.microsoft.com/office/drawing/2014/main" id="{7E68988C-FF22-D852-7534-ACCD8B930B08}"/>
                </a:ext>
              </a:extLst>
            </p:cNvPr>
            <p:cNvSpPr/>
            <p:nvPr/>
          </p:nvSpPr>
          <p:spPr>
            <a:xfrm>
              <a:off x="6975699" y="4137332"/>
              <a:ext cx="61355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Words</a:t>
              </a:r>
            </a:p>
          </p:txBody>
        </p:sp>
        <p:sp>
          <p:nvSpPr>
            <p:cNvPr id="77915" name="Button4pps10AppHelp_" hidden="1">
              <a:hlinkClick r:id="" action="ppaction://macro?name=AppHelpClickTopic"/>
              <a:extLst>
                <a:ext uri="{FF2B5EF4-FFF2-40B4-BE49-F238E27FC236}">
                  <a16:creationId xmlns:a16="http://schemas.microsoft.com/office/drawing/2014/main" id="{C9A47721-3D24-8419-A4D5-AD40C06B2D6E}"/>
                </a:ext>
              </a:extLst>
            </p:cNvPr>
            <p:cNvSpPr/>
            <p:nvPr/>
          </p:nvSpPr>
          <p:spPr>
            <a:xfrm>
              <a:off x="7679883" y="4137331"/>
              <a:ext cx="61355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Gallery</a:t>
              </a:r>
            </a:p>
          </p:txBody>
        </p:sp>
        <p:sp>
          <p:nvSpPr>
            <p:cNvPr id="77916" name="LabelGeneralAppHelp_" hidden="1">
              <a:extLst>
                <a:ext uri="{FF2B5EF4-FFF2-40B4-BE49-F238E27FC236}">
                  <a16:creationId xmlns:a16="http://schemas.microsoft.com/office/drawing/2014/main" id="{CD85767F-D587-02A1-869E-675BB69CFAAB}"/>
                </a:ext>
              </a:extLst>
            </p:cNvPr>
            <p:cNvSpPr txBox="1"/>
            <p:nvPr/>
          </p:nvSpPr>
          <p:spPr>
            <a:xfrm>
              <a:off x="3695606" y="3035680"/>
              <a:ext cx="1339220" cy="215444"/>
            </a:xfrm>
            <a:prstGeom prst="rect">
              <a:avLst/>
            </a:prstGeom>
            <a:noFill/>
          </p:spPr>
          <p:txBody>
            <a:bodyPr wrap="square" lIns="0" rtlCol="0">
              <a:spAutoFit/>
            </a:bodyPr>
            <a:lstStyle/>
            <a:p>
              <a:r>
                <a:rPr lang="et-EE" sz="800" dirty="0"/>
                <a:t>General</a:t>
              </a:r>
            </a:p>
          </p:txBody>
        </p:sp>
        <p:sp>
          <p:nvSpPr>
            <p:cNvPr id="77917" name="Label4ppsAppHelp_" hidden="1">
              <a:extLst>
                <a:ext uri="{FF2B5EF4-FFF2-40B4-BE49-F238E27FC236}">
                  <a16:creationId xmlns:a16="http://schemas.microsoft.com/office/drawing/2014/main" id="{811CF3F1-4403-AE40-2109-4BBC6503E9F0}"/>
                </a:ext>
              </a:extLst>
            </p:cNvPr>
            <p:cNvSpPr txBox="1"/>
            <p:nvPr/>
          </p:nvSpPr>
          <p:spPr>
            <a:xfrm>
              <a:off x="3690254" y="3588320"/>
              <a:ext cx="1339220" cy="215444"/>
            </a:xfrm>
            <a:prstGeom prst="rect">
              <a:avLst/>
            </a:prstGeom>
            <a:noFill/>
          </p:spPr>
          <p:txBody>
            <a:bodyPr wrap="square" lIns="0" rtlCol="0">
              <a:spAutoFit/>
            </a:bodyPr>
            <a:lstStyle/>
            <a:p>
              <a:r>
                <a:rPr lang="et-EE" sz="800" dirty="0"/>
                <a:t>Apps</a:t>
              </a:r>
            </a:p>
          </p:txBody>
        </p:sp>
        <p:sp>
          <p:nvSpPr>
            <p:cNvPr id="77918" name="DummyLocatorAppHelp_" hidden="1">
              <a:extLst>
                <a:ext uri="{FF2B5EF4-FFF2-40B4-BE49-F238E27FC236}">
                  <a16:creationId xmlns:a16="http://schemas.microsoft.com/office/drawing/2014/main" id="{7039A0A6-C76B-F9D4-0617-D797F268AA99}"/>
                </a:ext>
              </a:extLst>
            </p:cNvPr>
            <p:cNvSpPr/>
            <p:nvPr/>
          </p:nvSpPr>
          <p:spPr>
            <a:xfrm>
              <a:off x="3690254" y="2943005"/>
              <a:ext cx="503060" cy="926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919" name="HandleAppHelp_" hidden="1">
              <a:hlinkHover r:id="" action="ppaction://macro?name=ResizingWindow"/>
              <a:extLst>
                <a:ext uri="{FF2B5EF4-FFF2-40B4-BE49-F238E27FC236}">
                  <a16:creationId xmlns:a16="http://schemas.microsoft.com/office/drawing/2014/main" id="{C21CC393-133A-036F-10F3-708B676FA991}"/>
                </a:ext>
              </a:extLst>
            </p:cNvPr>
            <p:cNvSpPr/>
            <p:nvPr/>
          </p:nvSpPr>
          <p:spPr>
            <a:xfrm>
              <a:off x="8585198" y="4529137"/>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42274" name="AppFiles" hidden="1">
            <a:extLst>
              <a:ext uri="{FF2B5EF4-FFF2-40B4-BE49-F238E27FC236}">
                <a16:creationId xmlns:a16="http://schemas.microsoft.com/office/drawing/2014/main" id="{198F6ED6-E4EC-4E19-0AF4-4EB5B17C297E}"/>
              </a:ext>
            </a:extLst>
          </p:cNvPr>
          <p:cNvGrpSpPr/>
          <p:nvPr/>
        </p:nvGrpSpPr>
        <p:grpSpPr>
          <a:xfrm>
            <a:off x="1526400" y="1050841"/>
            <a:ext cx="8311142" cy="4739270"/>
            <a:chOff x="1526400" y="1050841"/>
            <a:chExt cx="8311142" cy="4739270"/>
          </a:xfrm>
        </p:grpSpPr>
        <p:sp>
          <p:nvSpPr>
            <p:cNvPr id="142275" name="WindowAppFiles_" hidden="1">
              <a:extLst>
                <a:ext uri="{FF2B5EF4-FFF2-40B4-BE49-F238E27FC236}">
                  <a16:creationId xmlns:a16="http://schemas.microsoft.com/office/drawing/2014/main" id="{4248C89F-6D61-6AB9-A172-0833DD9D4002}"/>
                </a:ext>
              </a:extLst>
            </p:cNvPr>
            <p:cNvSpPr/>
            <p:nvPr/>
          </p:nvSpPr>
          <p:spPr>
            <a:xfrm>
              <a:off x="1526400" y="1051199"/>
              <a:ext cx="8206010" cy="4660312"/>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42276" name="TopPanelAppFiles_" hidden="1">
              <a:extLst>
                <a:ext uri="{FF2B5EF4-FFF2-40B4-BE49-F238E27FC236}">
                  <a16:creationId xmlns:a16="http://schemas.microsoft.com/office/drawing/2014/main" id="{B9F45E76-1FE0-AE44-2B33-990204E9D0EF}"/>
                </a:ext>
              </a:extLst>
            </p:cNvPr>
            <p:cNvSpPr/>
            <p:nvPr/>
          </p:nvSpPr>
          <p:spPr>
            <a:xfrm>
              <a:off x="1526980" y="1050841"/>
              <a:ext cx="8207683"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277" name="BottomPanelAppFiles_" hidden="1">
              <a:extLst>
                <a:ext uri="{FF2B5EF4-FFF2-40B4-BE49-F238E27FC236}">
                  <a16:creationId xmlns:a16="http://schemas.microsoft.com/office/drawing/2014/main" id="{277EDF60-0CCF-E993-4916-EAB61118FB0C}"/>
                </a:ext>
              </a:extLst>
            </p:cNvPr>
            <p:cNvSpPr/>
            <p:nvPr/>
          </p:nvSpPr>
          <p:spPr>
            <a:xfrm>
              <a:off x="1526979" y="5392894"/>
              <a:ext cx="8206034"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0 items</a:t>
              </a:r>
            </a:p>
          </p:txBody>
        </p:sp>
        <p:sp>
          <p:nvSpPr>
            <p:cNvPr id="142278" name="ButtonBackAppFiles_" hidden="1">
              <a:hlinkClick r:id="" action="ppaction://macro?name=FilesUp"/>
              <a:extLst>
                <a:ext uri="{FF2B5EF4-FFF2-40B4-BE49-F238E27FC236}">
                  <a16:creationId xmlns:a16="http://schemas.microsoft.com/office/drawing/2014/main" id="{4C112CE9-71B3-F2FB-F025-E9CFDBDCAC92}"/>
                </a:ext>
              </a:extLst>
            </p:cNvPr>
            <p:cNvSpPr/>
            <p:nvPr/>
          </p:nvSpPr>
          <p:spPr>
            <a:xfrm>
              <a:off x="1621348" y="122108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42279" name="ButtonReloadAppFiles_" hidden="1">
              <a:hlinkClick r:id="" action="ppaction://macro?name=FilesLoadDir"/>
              <a:extLst>
                <a:ext uri="{FF2B5EF4-FFF2-40B4-BE49-F238E27FC236}">
                  <a16:creationId xmlns:a16="http://schemas.microsoft.com/office/drawing/2014/main" id="{DA30FE13-7FED-C323-5658-FE8E7B9CB44B}"/>
                </a:ext>
              </a:extLst>
            </p:cNvPr>
            <p:cNvSpPr/>
            <p:nvPr/>
          </p:nvSpPr>
          <p:spPr>
            <a:xfrm>
              <a:off x="2108390" y="122108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142280" name="LeftPanelAppFiles_" hidden="1">
              <a:extLst>
                <a:ext uri="{FF2B5EF4-FFF2-40B4-BE49-F238E27FC236}">
                  <a16:creationId xmlns:a16="http://schemas.microsoft.com/office/drawing/2014/main" id="{30C9BEAF-4FCA-B1FF-AA86-32057CBA6624}"/>
                </a:ext>
              </a:extLst>
            </p:cNvPr>
            <p:cNvSpPr/>
            <p:nvPr/>
          </p:nvSpPr>
          <p:spPr>
            <a:xfrm>
              <a:off x="1526979" y="1653346"/>
              <a:ext cx="1610671" cy="374357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8400"/>
                </a:spcAft>
              </a:pPr>
              <a:r>
                <a:rPr lang="et-EE" sz="1400" dirty="0">
                  <a:latin typeface="Candara" panose="020E0502030303020204" pitchFamily="34" charset="0"/>
                </a:rPr>
                <a:t>File </a:t>
              </a:r>
              <a:r>
                <a:rPr lang="et-EE" sz="1400" dirty="0" err="1">
                  <a:latin typeface="Candara" panose="020E0502030303020204" pitchFamily="34" charset="0"/>
                </a:rPr>
                <a:t>systems</a:t>
              </a:r>
              <a:endParaRPr lang="et-EE" sz="1400" dirty="0">
                <a:latin typeface="Candara" panose="020E0502030303020204" pitchFamily="34" charset="0"/>
              </a:endParaRPr>
            </a:p>
          </p:txBody>
        </p:sp>
        <p:sp>
          <p:nvSpPr>
            <p:cNvPr id="142281" name="PathAppFiles_" hidden="1">
              <a:hlinkClick r:id="" action="ppaction://macro?name=AppFilesChangeDir"/>
              <a:extLst>
                <a:ext uri="{FF2B5EF4-FFF2-40B4-BE49-F238E27FC236}">
                  <a16:creationId xmlns:a16="http://schemas.microsoft.com/office/drawing/2014/main" id="{41350E9B-D92F-A2C1-EE7B-193862FF6838}"/>
                </a:ext>
              </a:extLst>
            </p:cNvPr>
            <p:cNvSpPr/>
            <p:nvPr/>
          </p:nvSpPr>
          <p:spPr>
            <a:xfrm>
              <a:off x="3045763" y="1225633"/>
              <a:ext cx="6598803"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dirty="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142282" name="VFSAppFiles_" hidden="1">
              <a:hlinkClick r:id="" action="ppaction://macro?name=VFSRoot"/>
              <a:extLst>
                <a:ext uri="{FF2B5EF4-FFF2-40B4-BE49-F238E27FC236}">
                  <a16:creationId xmlns:a16="http://schemas.microsoft.com/office/drawing/2014/main" id="{18BF8983-8C03-24C5-721A-5020BC808C95}"/>
                </a:ext>
              </a:extLst>
            </p:cNvPr>
            <p:cNvSpPr/>
            <p:nvPr/>
          </p:nvSpPr>
          <p:spPr>
            <a:xfrm>
              <a:off x="1526979" y="1989107"/>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Virtual Filesystem (ShapeFS)</a:t>
              </a:r>
            </a:p>
          </p:txBody>
        </p:sp>
        <p:sp>
          <p:nvSpPr>
            <p:cNvPr id="142283" name="HostFSAppFiles_" hidden="1">
              <a:hlinkClick r:id="" action="ppaction://macro?name=HostRoot"/>
              <a:extLst>
                <a:ext uri="{FF2B5EF4-FFF2-40B4-BE49-F238E27FC236}">
                  <a16:creationId xmlns:a16="http://schemas.microsoft.com/office/drawing/2014/main" id="{CB029A56-C6A1-DAA4-797D-7DD2B1F717AC}"/>
                </a:ext>
              </a:extLst>
            </p:cNvPr>
            <p:cNvSpPr/>
            <p:nvPr/>
          </p:nvSpPr>
          <p:spPr>
            <a:xfrm>
              <a:off x="1526979" y="2443247"/>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Local Disk C: (Windows)</a:t>
              </a:r>
            </a:p>
          </p:txBody>
        </p:sp>
        <p:sp>
          <p:nvSpPr>
            <p:cNvPr id="142284" name="PropertiesAppFiles_" hidden="1">
              <a:extLst>
                <a:ext uri="{FF2B5EF4-FFF2-40B4-BE49-F238E27FC236}">
                  <a16:creationId xmlns:a16="http://schemas.microsoft.com/office/drawing/2014/main" id="{846D78C3-0F8B-B32F-9BF6-78BCFE418575}"/>
                </a:ext>
              </a:extLst>
            </p:cNvPr>
            <p:cNvSpPr txBox="1"/>
            <p:nvPr/>
          </p:nvSpPr>
          <p:spPr>
            <a:xfrm>
              <a:off x="1526979" y="3238253"/>
              <a:ext cx="1610671" cy="230832"/>
            </a:xfrm>
            <a:prstGeom prst="rect">
              <a:avLst/>
            </a:prstGeom>
            <a:noFill/>
          </p:spPr>
          <p:txBody>
            <a:bodyPr wrap="square" rtlCol="0">
              <a:spAutoFit/>
            </a:bodyPr>
            <a:lstStyle/>
            <a:p>
              <a:r>
                <a:rPr lang="et-EE" sz="900" dirty="0">
                  <a:latin typeface="Candara" panose="020E0502030303020204" pitchFamily="34" charset="0"/>
                </a:rPr>
                <a:t>  </a:t>
              </a:r>
            </a:p>
          </p:txBody>
        </p:sp>
        <p:sp>
          <p:nvSpPr>
            <p:cNvPr id="142285" name="ButtonNextPageAppFiles_" hidden="1">
              <a:hlinkClick r:id="" action="ppaction://macro?name=FilesNextPage"/>
              <a:extLst>
                <a:ext uri="{FF2B5EF4-FFF2-40B4-BE49-F238E27FC236}">
                  <a16:creationId xmlns:a16="http://schemas.microsoft.com/office/drawing/2014/main" id="{531B9909-B477-2B4D-49B1-AF60B5286BA0}"/>
                </a:ext>
              </a:extLst>
            </p:cNvPr>
            <p:cNvSpPr/>
            <p:nvPr/>
          </p:nvSpPr>
          <p:spPr>
            <a:xfrm>
              <a:off x="9271057" y="5424834"/>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42286" name="ButtonPrevPageAppFiles_" hidden="1">
              <a:hlinkClick r:id="" action="ppaction://macro?name=FilesLastPage"/>
              <a:extLst>
                <a:ext uri="{FF2B5EF4-FFF2-40B4-BE49-F238E27FC236}">
                  <a16:creationId xmlns:a16="http://schemas.microsoft.com/office/drawing/2014/main" id="{C047F762-01BF-5E2F-3AA6-C3EE444DA3F1}"/>
                </a:ext>
              </a:extLst>
            </p:cNvPr>
            <p:cNvSpPr/>
            <p:nvPr/>
          </p:nvSpPr>
          <p:spPr>
            <a:xfrm>
              <a:off x="8787828" y="5421762"/>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42287" name="SelectModeLabelAppFiles_" hidden="1">
              <a:extLst>
                <a:ext uri="{FF2B5EF4-FFF2-40B4-BE49-F238E27FC236}">
                  <a16:creationId xmlns:a16="http://schemas.microsoft.com/office/drawing/2014/main" id="{524DD042-F536-E5E8-FA6B-81A73C01F4BC}"/>
                </a:ext>
              </a:extLst>
            </p:cNvPr>
            <p:cNvSpPr txBox="1"/>
            <p:nvPr/>
          </p:nvSpPr>
          <p:spPr>
            <a:xfrm>
              <a:off x="1940402" y="5061635"/>
              <a:ext cx="1105361" cy="276999"/>
            </a:xfrm>
            <a:prstGeom prst="rect">
              <a:avLst/>
            </a:prstGeom>
            <a:noFill/>
          </p:spPr>
          <p:txBody>
            <a:bodyPr wrap="square" rtlCol="0">
              <a:spAutoFit/>
            </a:bodyPr>
            <a:lstStyle/>
            <a:p>
              <a:r>
                <a:rPr lang="et-EE" sz="1200" dirty="0">
                  <a:latin typeface="Candara" panose="020E0502030303020204" pitchFamily="34" charset="0"/>
                </a:rPr>
                <a:t>Select</a:t>
              </a:r>
            </a:p>
          </p:txBody>
        </p:sp>
        <p:sp>
          <p:nvSpPr>
            <p:cNvPr id="142288" name="SelectModeCheckAppFiles_" hidden="1">
              <a:hlinkClick r:id="" action="ppaction://macro?name=CheckUncheckFileMan"/>
              <a:extLst>
                <a:ext uri="{FF2B5EF4-FFF2-40B4-BE49-F238E27FC236}">
                  <a16:creationId xmlns:a16="http://schemas.microsoft.com/office/drawing/2014/main" id="{DE42D625-76AD-7B21-0A54-141CD2F38741}"/>
                </a:ext>
              </a:extLst>
            </p:cNvPr>
            <p:cNvSpPr/>
            <p:nvPr/>
          </p:nvSpPr>
          <p:spPr>
            <a:xfrm>
              <a:off x="1616036" y="5051657"/>
              <a:ext cx="263120" cy="263120"/>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289" name="SelectedFileAppFIles_AppFiles_" hidden="1">
              <a:extLst>
                <a:ext uri="{FF2B5EF4-FFF2-40B4-BE49-F238E27FC236}">
                  <a16:creationId xmlns:a16="http://schemas.microsoft.com/office/drawing/2014/main" id="{91A3DDF8-3EB6-9EA0-7DE2-883855D1A4C4}"/>
                </a:ext>
              </a:extLst>
            </p:cNvPr>
            <p:cNvSpPr txBox="1"/>
            <p:nvPr/>
          </p:nvSpPr>
          <p:spPr>
            <a:xfrm>
              <a:off x="3158264" y="1666558"/>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142290" name="InnerWindowAppFiles_" hidden="1">
              <a:extLst>
                <a:ext uri="{FF2B5EF4-FFF2-40B4-BE49-F238E27FC236}">
                  <a16:creationId xmlns:a16="http://schemas.microsoft.com/office/drawing/2014/main" id="{A9100B11-9863-6968-82B0-9A701FEFE188}"/>
                </a:ext>
              </a:extLst>
            </p:cNvPr>
            <p:cNvSpPr/>
            <p:nvPr/>
          </p:nvSpPr>
          <p:spPr>
            <a:xfrm>
              <a:off x="3129174" y="1656694"/>
              <a:ext cx="6605489" cy="3740228"/>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42291" name="ButtonNewDirAppFiles_" hidden="1">
              <a:hlinkClick r:id="" action="ppaction://macro?name=NewFolderHandler"/>
              <a:extLst>
                <a:ext uri="{FF2B5EF4-FFF2-40B4-BE49-F238E27FC236}">
                  <a16:creationId xmlns:a16="http://schemas.microsoft.com/office/drawing/2014/main" id="{758E93D2-E7C8-BD81-617C-861BD34F1307}"/>
                </a:ext>
              </a:extLst>
            </p:cNvPr>
            <p:cNvSpPr/>
            <p:nvPr/>
          </p:nvSpPr>
          <p:spPr>
            <a:xfrm>
              <a:off x="1604675" y="4538371"/>
              <a:ext cx="144451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 folder</a:t>
              </a:r>
            </a:p>
          </p:txBody>
        </p:sp>
        <p:sp>
          <p:nvSpPr>
            <p:cNvPr id="142292" name="ButtonRenameAppFiles_" hidden="1">
              <a:hlinkClick r:id="" action="ppaction://macro?name=RenameFileHandler"/>
              <a:extLst>
                <a:ext uri="{FF2B5EF4-FFF2-40B4-BE49-F238E27FC236}">
                  <a16:creationId xmlns:a16="http://schemas.microsoft.com/office/drawing/2014/main" id="{B097673B-4288-38BC-D2A0-76DF3EA80E64}"/>
                </a:ext>
              </a:extLst>
            </p:cNvPr>
            <p:cNvSpPr/>
            <p:nvPr/>
          </p:nvSpPr>
          <p:spPr>
            <a:xfrm>
              <a:off x="1599348" y="3061419"/>
              <a:ext cx="14464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Rename</a:t>
              </a:r>
            </a:p>
          </p:txBody>
        </p:sp>
        <p:sp>
          <p:nvSpPr>
            <p:cNvPr id="142293" name="ButtonCopyAppFiles_" hidden="1">
              <a:hlinkClick r:id="" action="ppaction://macro?name=FilesAddToClipboard"/>
              <a:extLst>
                <a:ext uri="{FF2B5EF4-FFF2-40B4-BE49-F238E27FC236}">
                  <a16:creationId xmlns:a16="http://schemas.microsoft.com/office/drawing/2014/main" id="{FAB6E380-FF9E-B310-B581-38F489E4B861}"/>
                </a:ext>
              </a:extLst>
            </p:cNvPr>
            <p:cNvSpPr/>
            <p:nvPr/>
          </p:nvSpPr>
          <p:spPr>
            <a:xfrm>
              <a:off x="1601251" y="3434489"/>
              <a:ext cx="1444513"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Copy</a:t>
              </a:r>
            </a:p>
          </p:txBody>
        </p:sp>
        <p:sp>
          <p:nvSpPr>
            <p:cNvPr id="142294" name="PasteButtonAppFiles_" hidden="1">
              <a:hlinkClick r:id="" action="ppaction://macro?name=PasteFile"/>
              <a:extLst>
                <a:ext uri="{FF2B5EF4-FFF2-40B4-BE49-F238E27FC236}">
                  <a16:creationId xmlns:a16="http://schemas.microsoft.com/office/drawing/2014/main" id="{530CB445-296B-AC0E-F3CB-3E040164DBE5}"/>
                </a:ext>
              </a:extLst>
            </p:cNvPr>
            <p:cNvSpPr/>
            <p:nvPr/>
          </p:nvSpPr>
          <p:spPr>
            <a:xfrm>
              <a:off x="1601252" y="3808213"/>
              <a:ext cx="1444514"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Paste</a:t>
              </a:r>
            </a:p>
          </p:txBody>
        </p:sp>
        <p:sp>
          <p:nvSpPr>
            <p:cNvPr id="142295" name="ButtonDeleteAppFiles_" hidden="1">
              <a:hlinkClick r:id="" action="ppaction://macro?name=FilesDelete"/>
              <a:extLst>
                <a:ext uri="{FF2B5EF4-FFF2-40B4-BE49-F238E27FC236}">
                  <a16:creationId xmlns:a16="http://schemas.microsoft.com/office/drawing/2014/main" id="{2EC0638E-C419-DC69-5994-B6B9DBED3090}"/>
                </a:ext>
              </a:extLst>
            </p:cNvPr>
            <p:cNvSpPr/>
            <p:nvPr/>
          </p:nvSpPr>
          <p:spPr>
            <a:xfrm>
              <a:off x="1601252" y="4174921"/>
              <a:ext cx="14445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Delete</a:t>
              </a:r>
            </a:p>
          </p:txBody>
        </p:sp>
        <p:sp>
          <p:nvSpPr>
            <p:cNvPr id="142296" name="ButtonHomeBackAppFiles_" hidden="1">
              <a:hlinkClick r:id="" action="ppaction://macro?name=GoHome"/>
              <a:extLst>
                <a:ext uri="{FF2B5EF4-FFF2-40B4-BE49-F238E27FC236}">
                  <a16:creationId xmlns:a16="http://schemas.microsoft.com/office/drawing/2014/main" id="{EF4BECF5-37D4-024D-ED34-1FF305E31E4D}"/>
                </a:ext>
              </a:extLst>
            </p:cNvPr>
            <p:cNvSpPr/>
            <p:nvPr/>
          </p:nvSpPr>
          <p:spPr>
            <a:xfrm>
              <a:off x="2581433" y="1219002"/>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200" dirty="0">
                <a:latin typeface="+mj-lt"/>
              </a:endParaRPr>
            </a:p>
          </p:txBody>
        </p:sp>
        <p:sp>
          <p:nvSpPr>
            <p:cNvPr id="142297" name="HomeAppFiles_" hidden="1">
              <a:hlinkClick r:id="" action="ppaction://macro?name=GoHome"/>
              <a:extLst>
                <a:ext uri="{FF2B5EF4-FFF2-40B4-BE49-F238E27FC236}">
                  <a16:creationId xmlns:a16="http://schemas.microsoft.com/office/drawing/2014/main" id="{E5E4DBA3-CC81-2924-23B1-AEBCC7CD7404}"/>
                </a:ext>
              </a:extLst>
            </p:cNvPr>
            <p:cNvSpPr/>
            <p:nvPr/>
          </p:nvSpPr>
          <p:spPr>
            <a:xfrm>
              <a:off x="2708867" y="1272048"/>
              <a:ext cx="141380" cy="141380"/>
            </a:xfrm>
            <a:custGeom>
              <a:avLst/>
              <a:gdLst>
                <a:gd name="connsiteX0" fmla="*/ 155501 w 311002"/>
                <a:gd name="connsiteY0" fmla="*/ 0 h 311002"/>
                <a:gd name="connsiteX1" fmla="*/ 213814 w 311002"/>
                <a:gd name="connsiteY1" fmla="*/ 58313 h 311002"/>
                <a:gd name="connsiteX2" fmla="*/ 213814 w 311002"/>
                <a:gd name="connsiteY2" fmla="*/ 19437 h 311002"/>
                <a:gd name="connsiteX3" fmla="*/ 252689 w 311002"/>
                <a:gd name="connsiteY3" fmla="*/ 19437 h 311002"/>
                <a:gd name="connsiteX4" fmla="*/ 252689 w 311002"/>
                <a:gd name="connsiteY4" fmla="*/ 97188 h 311002"/>
                <a:gd name="connsiteX5" fmla="*/ 311002 w 311002"/>
                <a:gd name="connsiteY5" fmla="*/ 155501 h 311002"/>
                <a:gd name="connsiteX6" fmla="*/ 272127 w 311002"/>
                <a:gd name="connsiteY6" fmla="*/ 155501 h 311002"/>
                <a:gd name="connsiteX7" fmla="*/ 272127 w 311002"/>
                <a:gd name="connsiteY7" fmla="*/ 311002 h 311002"/>
                <a:gd name="connsiteX8" fmla="*/ 174939 w 311002"/>
                <a:gd name="connsiteY8" fmla="*/ 311002 h 311002"/>
                <a:gd name="connsiteX9" fmla="*/ 136063 w 311002"/>
                <a:gd name="connsiteY9" fmla="*/ 311002 h 311002"/>
                <a:gd name="connsiteX10" fmla="*/ 38875 w 311002"/>
                <a:gd name="connsiteY10" fmla="*/ 311002 h 311002"/>
                <a:gd name="connsiteX11" fmla="*/ 38875 w 311002"/>
                <a:gd name="connsiteY11" fmla="*/ 155501 h 311002"/>
                <a:gd name="connsiteX12" fmla="*/ 0 w 311002"/>
                <a:gd name="connsiteY12" fmla="*/ 155501 h 31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002" h="311002">
                  <a:moveTo>
                    <a:pt x="155501" y="0"/>
                  </a:moveTo>
                  <a:lnTo>
                    <a:pt x="213814" y="58313"/>
                  </a:lnTo>
                  <a:lnTo>
                    <a:pt x="213814" y="19437"/>
                  </a:lnTo>
                  <a:lnTo>
                    <a:pt x="252689" y="19437"/>
                  </a:lnTo>
                  <a:lnTo>
                    <a:pt x="252689" y="97188"/>
                  </a:lnTo>
                  <a:lnTo>
                    <a:pt x="311002" y="155501"/>
                  </a:lnTo>
                  <a:lnTo>
                    <a:pt x="272127" y="155501"/>
                  </a:lnTo>
                  <a:lnTo>
                    <a:pt x="272127" y="311002"/>
                  </a:lnTo>
                  <a:lnTo>
                    <a:pt x="174939" y="311002"/>
                  </a:lnTo>
                  <a:lnTo>
                    <a:pt x="136063" y="311002"/>
                  </a:lnTo>
                  <a:lnTo>
                    <a:pt x="38875" y="311002"/>
                  </a:lnTo>
                  <a:lnTo>
                    <a:pt x="38875" y="155501"/>
                  </a:lnTo>
                  <a:lnTo>
                    <a:pt x="0" y="155501"/>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2298" name="HandleAppFiles_" hidden="1">
              <a:hlinkHover r:id="" action="ppaction://macro?name=ResizingWindow"/>
              <a:extLst>
                <a:ext uri="{FF2B5EF4-FFF2-40B4-BE49-F238E27FC236}">
                  <a16:creationId xmlns:a16="http://schemas.microsoft.com/office/drawing/2014/main" id="{62CDDCEE-2EBE-139C-47A6-7567D4F646B7}"/>
                </a:ext>
              </a:extLst>
            </p:cNvPr>
            <p:cNvSpPr/>
            <p:nvPr/>
          </p:nvSpPr>
          <p:spPr>
            <a:xfrm>
              <a:off x="9732410" y="5711511"/>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42408" name="AppModalColorPicker" hidden="1">
            <a:extLst>
              <a:ext uri="{FF2B5EF4-FFF2-40B4-BE49-F238E27FC236}">
                <a16:creationId xmlns:a16="http://schemas.microsoft.com/office/drawing/2014/main" id="{2C9C5D3C-374B-F55B-11B3-9DD2D5426FDD}"/>
              </a:ext>
            </a:extLst>
          </p:cNvPr>
          <p:cNvGrpSpPr/>
          <p:nvPr/>
        </p:nvGrpSpPr>
        <p:grpSpPr>
          <a:xfrm>
            <a:off x="4021790" y="1657262"/>
            <a:ext cx="4253551" cy="3622075"/>
            <a:chOff x="4021790" y="1657262"/>
            <a:chExt cx="4253551" cy="3622075"/>
          </a:xfrm>
        </p:grpSpPr>
        <p:sp>
          <p:nvSpPr>
            <p:cNvPr id="142409" name="WindowAppModalColorPicker_" hidden="1">
              <a:extLst>
                <a:ext uri="{FF2B5EF4-FFF2-40B4-BE49-F238E27FC236}">
                  <a16:creationId xmlns:a16="http://schemas.microsoft.com/office/drawing/2014/main" id="{75CD4A3E-3E46-4C83-3A30-8F9144774AEC}"/>
                </a:ext>
              </a:extLst>
            </p:cNvPr>
            <p:cNvSpPr/>
            <p:nvPr/>
          </p:nvSpPr>
          <p:spPr>
            <a:xfrm>
              <a:off x="4021790" y="1657262"/>
              <a:ext cx="4148419" cy="3543475"/>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42410" name="SaturationPickerAppModalColorPicker_" hidden="1">
              <a:hlinkClick r:id="" action="ppaction://macro?name=AppModalColorPickerPicker"/>
              <a:extLst>
                <a:ext uri="{FF2B5EF4-FFF2-40B4-BE49-F238E27FC236}">
                  <a16:creationId xmlns:a16="http://schemas.microsoft.com/office/drawing/2014/main" id="{09E3F714-FB66-0013-F2D4-D463D3DBEEE6}"/>
                </a:ext>
              </a:extLst>
            </p:cNvPr>
            <p:cNvSpPr/>
            <p:nvPr/>
          </p:nvSpPr>
          <p:spPr>
            <a:xfrm>
              <a:off x="4193525" y="1802173"/>
              <a:ext cx="3394587" cy="2887580"/>
            </a:xfrm>
            <a:prstGeom prst="rect">
              <a:avLst/>
            </a:prstGeom>
            <a:gradFill flip="none" rotWithShape="1">
              <a:gsLst>
                <a:gs pos="0">
                  <a:srgbClr val="808080"/>
                </a:gs>
                <a:gs pos="100000">
                  <a:srgbClr val="FF0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1" name="HuePickerAppModalColorPicker_" hidden="1">
              <a:hlinkClick r:id="" action="ppaction://macro?name=AppModalColorPickerHuePicker"/>
              <a:extLst>
                <a:ext uri="{FF2B5EF4-FFF2-40B4-BE49-F238E27FC236}">
                  <a16:creationId xmlns:a16="http://schemas.microsoft.com/office/drawing/2014/main" id="{A4D746DA-963E-A74C-23F6-C83500F7D91B}"/>
                </a:ext>
              </a:extLst>
            </p:cNvPr>
            <p:cNvSpPr/>
            <p:nvPr/>
          </p:nvSpPr>
          <p:spPr>
            <a:xfrm>
              <a:off x="7671130" y="1805519"/>
              <a:ext cx="333723" cy="2887579"/>
            </a:xfrm>
            <a:prstGeom prst="rect">
              <a:avLst/>
            </a:prstGeom>
            <a:gradFill>
              <a:gsLst>
                <a:gs pos="88083">
                  <a:srgbClr val="FF00FF"/>
                </a:gs>
                <a:gs pos="75224">
                  <a:srgbClr val="0000FF"/>
                </a:gs>
                <a:gs pos="57792">
                  <a:srgbClr val="00FFFF"/>
                </a:gs>
                <a:gs pos="36719">
                  <a:srgbClr val="00FF00"/>
                </a:gs>
                <a:gs pos="20200">
                  <a:srgbClr val="FFFF00"/>
                </a:gs>
                <a:gs pos="0">
                  <a:srgbClr val="FF0000"/>
                </a:gs>
                <a:gs pos="100000">
                  <a:srgbClr val="FF0000"/>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2" name="CurrentColorAppModalColorPicker_" hidden="1">
              <a:extLst>
                <a:ext uri="{FF2B5EF4-FFF2-40B4-BE49-F238E27FC236}">
                  <a16:creationId xmlns:a16="http://schemas.microsoft.com/office/drawing/2014/main" id="{AF023EFA-9226-0879-BEF9-8AA8F3675D70}"/>
                </a:ext>
              </a:extLst>
            </p:cNvPr>
            <p:cNvSpPr/>
            <p:nvPr/>
          </p:nvSpPr>
          <p:spPr>
            <a:xfrm>
              <a:off x="4136378" y="4958727"/>
              <a:ext cx="634983" cy="116848"/>
            </a:xfrm>
            <a:prstGeom prst="rect">
              <a:avLst/>
            </a:prstGeom>
            <a:solidFill>
              <a:srgbClr val="01010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3" name="OkButtonAppModalColorPicker_" hidden="1">
              <a:hlinkClick r:id="" action="ppaction://macro?name=AppModalColorPickerOkClicked"/>
              <a:extLst>
                <a:ext uri="{FF2B5EF4-FFF2-40B4-BE49-F238E27FC236}">
                  <a16:creationId xmlns:a16="http://schemas.microsoft.com/office/drawing/2014/main" id="{809DA210-93D7-365D-034E-B3DE2578F449}"/>
                </a:ext>
              </a:extLst>
            </p:cNvPr>
            <p:cNvSpPr/>
            <p:nvPr/>
          </p:nvSpPr>
          <p:spPr>
            <a:xfrm>
              <a:off x="6917882" y="4797327"/>
              <a:ext cx="1086971" cy="295835"/>
            </a:xfrm>
            <a:prstGeom prst="snip2DiagRect">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600" dirty="0"/>
                <a:t>OK</a:t>
              </a:r>
            </a:p>
          </p:txBody>
        </p:sp>
        <p:sp>
          <p:nvSpPr>
            <p:cNvPr id="142414" name="LightnessPickerAppModalColorPicker_" hidden="1">
              <a:hlinkClick r:id="" action="ppaction://macro?name=AppModalColorPickerLumSatPicker"/>
              <a:extLst>
                <a:ext uri="{FF2B5EF4-FFF2-40B4-BE49-F238E27FC236}">
                  <a16:creationId xmlns:a16="http://schemas.microsoft.com/office/drawing/2014/main" id="{22CA9925-623F-8890-6B9D-144520E2CC6A}"/>
                </a:ext>
              </a:extLst>
            </p:cNvPr>
            <p:cNvSpPr/>
            <p:nvPr/>
          </p:nvSpPr>
          <p:spPr>
            <a:xfrm rot="5400000">
              <a:off x="4447030" y="1548669"/>
              <a:ext cx="2887579" cy="3394587"/>
            </a:xfrm>
            <a:prstGeom prst="rect">
              <a:avLst/>
            </a:prstGeom>
            <a:gradFill flip="none" rotWithShape="1">
              <a:gsLst>
                <a:gs pos="58000">
                  <a:srgbClr val="808080">
                    <a:alpha val="0"/>
                  </a:srgbClr>
                </a:gs>
                <a:gs pos="11000">
                  <a:schemeClr val="accent1">
                    <a:lumMod val="5000"/>
                    <a:lumOff val="95000"/>
                  </a:schemeClr>
                </a:gs>
                <a:gs pos="100000">
                  <a:srgbClr val="00000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5" name="SelLabelAppModalColorPicker_" hidden="1">
              <a:extLst>
                <a:ext uri="{FF2B5EF4-FFF2-40B4-BE49-F238E27FC236}">
                  <a16:creationId xmlns:a16="http://schemas.microsoft.com/office/drawing/2014/main" id="{B0C9E065-08B3-DB00-FCBF-8149D34AB2F0}"/>
                </a:ext>
              </a:extLst>
            </p:cNvPr>
            <p:cNvSpPr txBox="1"/>
            <p:nvPr/>
          </p:nvSpPr>
          <p:spPr>
            <a:xfrm>
              <a:off x="4136378" y="4728591"/>
              <a:ext cx="737247" cy="169277"/>
            </a:xfrm>
            <a:prstGeom prst="rect">
              <a:avLst/>
            </a:prstGeom>
            <a:noFill/>
          </p:spPr>
          <p:txBody>
            <a:bodyPr wrap="square" lIns="0" bIns="0" rtlCol="0">
              <a:spAutoFit/>
            </a:bodyPr>
            <a:lstStyle/>
            <a:p>
              <a:r>
                <a:rPr lang="et-EE" sz="800" dirty="0"/>
                <a:t>Selected color</a:t>
              </a:r>
            </a:p>
          </p:txBody>
        </p:sp>
        <p:sp>
          <p:nvSpPr>
            <p:cNvPr id="142416" name="CommonLabelAppModalColorPicker_" hidden="1">
              <a:extLst>
                <a:ext uri="{FF2B5EF4-FFF2-40B4-BE49-F238E27FC236}">
                  <a16:creationId xmlns:a16="http://schemas.microsoft.com/office/drawing/2014/main" id="{21FC9C84-92E6-BD5C-62EE-E4B1FAEE5D5C}"/>
                </a:ext>
              </a:extLst>
            </p:cNvPr>
            <p:cNvSpPr txBox="1"/>
            <p:nvPr/>
          </p:nvSpPr>
          <p:spPr>
            <a:xfrm>
              <a:off x="4889631" y="4728591"/>
              <a:ext cx="866294" cy="169277"/>
            </a:xfrm>
            <a:prstGeom prst="rect">
              <a:avLst/>
            </a:prstGeom>
            <a:noFill/>
          </p:spPr>
          <p:txBody>
            <a:bodyPr wrap="square" lIns="0" bIns="0" rtlCol="0">
              <a:spAutoFit/>
            </a:bodyPr>
            <a:lstStyle/>
            <a:p>
              <a:r>
                <a:rPr lang="et-EE" sz="800" dirty="0"/>
                <a:t>Common colors</a:t>
              </a:r>
            </a:p>
          </p:txBody>
        </p:sp>
        <p:sp>
          <p:nvSpPr>
            <p:cNvPr id="142417" name="QuickColor1AppModalColorPicker_" hidden="1">
              <a:hlinkClick r:id="" action="ppaction://macro?name=AppModalColorPickerQuickColor"/>
              <a:extLst>
                <a:ext uri="{FF2B5EF4-FFF2-40B4-BE49-F238E27FC236}">
                  <a16:creationId xmlns:a16="http://schemas.microsoft.com/office/drawing/2014/main" id="{373D202C-556B-78A1-469D-A004BFE46B05}"/>
                </a:ext>
              </a:extLst>
            </p:cNvPr>
            <p:cNvSpPr/>
            <p:nvPr/>
          </p:nvSpPr>
          <p:spPr>
            <a:xfrm>
              <a:off x="4895981" y="4959354"/>
              <a:ext cx="118697" cy="117475"/>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8" name="QuickColor2AppModalColorPicker_" hidden="1">
              <a:hlinkClick r:id="" action="ppaction://macro?name=AppModalColorPickerQuickColor"/>
              <a:extLst>
                <a:ext uri="{FF2B5EF4-FFF2-40B4-BE49-F238E27FC236}">
                  <a16:creationId xmlns:a16="http://schemas.microsoft.com/office/drawing/2014/main" id="{39D5883A-01FC-B184-FDAF-8C14AFBC2E60}"/>
                </a:ext>
              </a:extLst>
            </p:cNvPr>
            <p:cNvSpPr/>
            <p:nvPr/>
          </p:nvSpPr>
          <p:spPr>
            <a:xfrm>
              <a:off x="5061711" y="4958727"/>
              <a:ext cx="118697" cy="117475"/>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19" name="QuickColor3AppModalColorPicker_" hidden="1">
              <a:hlinkClick r:id="" action="ppaction://macro?name=AppModalColorPickerQuickColor"/>
              <a:extLst>
                <a:ext uri="{FF2B5EF4-FFF2-40B4-BE49-F238E27FC236}">
                  <a16:creationId xmlns:a16="http://schemas.microsoft.com/office/drawing/2014/main" id="{62F6EA09-C4F5-DB80-23B7-2C171052BBFD}"/>
                </a:ext>
              </a:extLst>
            </p:cNvPr>
            <p:cNvSpPr/>
            <p:nvPr/>
          </p:nvSpPr>
          <p:spPr>
            <a:xfrm>
              <a:off x="5217401" y="4958727"/>
              <a:ext cx="118697" cy="117475"/>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0" name="QuickColor4AppModalColorPicker_" hidden="1">
              <a:hlinkClick r:id="" action="ppaction://macro?name=AppModalColorPickerQuickColor"/>
              <a:extLst>
                <a:ext uri="{FF2B5EF4-FFF2-40B4-BE49-F238E27FC236}">
                  <a16:creationId xmlns:a16="http://schemas.microsoft.com/office/drawing/2014/main" id="{22539C64-1226-FDF7-C786-5209DA10C860}"/>
                </a:ext>
              </a:extLst>
            </p:cNvPr>
            <p:cNvSpPr/>
            <p:nvPr/>
          </p:nvSpPr>
          <p:spPr>
            <a:xfrm>
              <a:off x="5377950" y="4958727"/>
              <a:ext cx="118697" cy="117475"/>
            </a:xfrm>
            <a:prstGeom prst="rect">
              <a:avLst/>
            </a:prstGeom>
            <a:solidFill>
              <a:srgbClr val="00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1" name="QuickColor5AppModalColorPicker_" hidden="1">
              <a:hlinkClick r:id="" action="ppaction://macro?name=AppModalColorPickerQuickColor"/>
              <a:extLst>
                <a:ext uri="{FF2B5EF4-FFF2-40B4-BE49-F238E27FC236}">
                  <a16:creationId xmlns:a16="http://schemas.microsoft.com/office/drawing/2014/main" id="{ED050A1C-5ADF-91D9-2D19-068AD3CB1409}"/>
                </a:ext>
              </a:extLst>
            </p:cNvPr>
            <p:cNvSpPr/>
            <p:nvPr/>
          </p:nvSpPr>
          <p:spPr>
            <a:xfrm>
              <a:off x="5538499" y="4958727"/>
              <a:ext cx="118697" cy="117475"/>
            </a:xfrm>
            <a:prstGeom prst="rect">
              <a:avLst/>
            </a:prstGeom>
            <a:solidFill>
              <a:srgbClr val="00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2" name="QuickColor6AppModalColorPicker_" hidden="1">
              <a:hlinkClick r:id="" action="ppaction://macro?name=AppModalColorPickerQuickColor"/>
              <a:extLst>
                <a:ext uri="{FF2B5EF4-FFF2-40B4-BE49-F238E27FC236}">
                  <a16:creationId xmlns:a16="http://schemas.microsoft.com/office/drawing/2014/main" id="{990EAF09-629F-48AD-EE89-9441CB22AB0A}"/>
                </a:ext>
              </a:extLst>
            </p:cNvPr>
            <p:cNvSpPr/>
            <p:nvPr/>
          </p:nvSpPr>
          <p:spPr>
            <a:xfrm>
              <a:off x="5699048" y="4959354"/>
              <a:ext cx="118063" cy="116848"/>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3" name="QuickColor7AppModalColorPicker_" hidden="1">
              <a:hlinkClick r:id="" action="ppaction://macro?name=AppModalColorPickerQuickColor"/>
              <a:extLst>
                <a:ext uri="{FF2B5EF4-FFF2-40B4-BE49-F238E27FC236}">
                  <a16:creationId xmlns:a16="http://schemas.microsoft.com/office/drawing/2014/main" id="{222BBBDB-7F60-88E0-F8F3-030B8A8009BB}"/>
                </a:ext>
              </a:extLst>
            </p:cNvPr>
            <p:cNvSpPr/>
            <p:nvPr/>
          </p:nvSpPr>
          <p:spPr>
            <a:xfrm>
              <a:off x="5858963" y="4958727"/>
              <a:ext cx="118063" cy="116848"/>
            </a:xfrm>
            <a:prstGeom prst="rect">
              <a:avLst/>
            </a:prstGeom>
            <a:solidFill>
              <a:srgbClr val="00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4" name="QuickColor8AppModalColorPicker_" hidden="1">
              <a:hlinkClick r:id="" action="ppaction://macro?name=AppModalColorPickerQuickColor"/>
              <a:extLst>
                <a:ext uri="{FF2B5EF4-FFF2-40B4-BE49-F238E27FC236}">
                  <a16:creationId xmlns:a16="http://schemas.microsoft.com/office/drawing/2014/main" id="{5F5D0DCA-4BE3-7BF1-8270-74979B1CB86E}"/>
                </a:ext>
              </a:extLst>
            </p:cNvPr>
            <p:cNvSpPr/>
            <p:nvPr/>
          </p:nvSpPr>
          <p:spPr>
            <a:xfrm>
              <a:off x="6018878" y="4958727"/>
              <a:ext cx="118063" cy="116848"/>
            </a:xfrm>
            <a:prstGeom prst="rect">
              <a:avLst/>
            </a:prstGeom>
            <a:solidFill>
              <a:srgbClr val="FF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5" name="QuickColor9AppModalColorPicker_" hidden="1">
              <a:hlinkClick r:id="" action="ppaction://macro?name=AppModalColorPickerQuickColor"/>
              <a:extLst>
                <a:ext uri="{FF2B5EF4-FFF2-40B4-BE49-F238E27FC236}">
                  <a16:creationId xmlns:a16="http://schemas.microsoft.com/office/drawing/2014/main" id="{D88D778F-300E-98D7-40C1-11FCA321AE32}"/>
                </a:ext>
              </a:extLst>
            </p:cNvPr>
            <p:cNvSpPr/>
            <p:nvPr/>
          </p:nvSpPr>
          <p:spPr>
            <a:xfrm>
              <a:off x="6182267" y="4958727"/>
              <a:ext cx="118063" cy="116848"/>
            </a:xfrm>
            <a:prstGeom prst="rect">
              <a:avLst/>
            </a:prstGeom>
            <a:solidFill>
              <a:srgbClr val="FF99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6" name="QuickColor10AppModalColorPicker_" hidden="1">
              <a:hlinkClick r:id="" action="ppaction://macro?name=AppModalColorPickerQuickColor"/>
              <a:extLst>
                <a:ext uri="{FF2B5EF4-FFF2-40B4-BE49-F238E27FC236}">
                  <a16:creationId xmlns:a16="http://schemas.microsoft.com/office/drawing/2014/main" id="{2CC44D17-A3D4-AF09-5F91-BFF44D0AC55B}"/>
                </a:ext>
              </a:extLst>
            </p:cNvPr>
            <p:cNvSpPr/>
            <p:nvPr/>
          </p:nvSpPr>
          <p:spPr>
            <a:xfrm>
              <a:off x="6344371" y="4959189"/>
              <a:ext cx="118063" cy="116848"/>
            </a:xfrm>
            <a:prstGeom prst="rect">
              <a:avLst/>
            </a:prstGeom>
            <a:solidFill>
              <a:srgbClr val="6633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7" name="QuickColor11AppModalColorPicker_" hidden="1">
              <a:hlinkClick r:id="" action="ppaction://macro?name=AppModalColorPickerQuickColor"/>
              <a:extLst>
                <a:ext uri="{FF2B5EF4-FFF2-40B4-BE49-F238E27FC236}">
                  <a16:creationId xmlns:a16="http://schemas.microsoft.com/office/drawing/2014/main" id="{A81D999C-D611-FD47-4570-6F944B9B81B1}"/>
                </a:ext>
              </a:extLst>
            </p:cNvPr>
            <p:cNvSpPr/>
            <p:nvPr/>
          </p:nvSpPr>
          <p:spPr>
            <a:xfrm>
              <a:off x="6509785" y="4959189"/>
              <a:ext cx="118063" cy="116848"/>
            </a:xfrm>
            <a:prstGeom prst="rect">
              <a:avLst/>
            </a:prstGeom>
            <a:solidFill>
              <a:srgbClr val="5A5A5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8" name="QuickColor12AppModalColorPicker_" hidden="1">
              <a:hlinkClick r:id="" action="ppaction://macro?name=AppModalColorPickerQuickColor"/>
              <a:extLst>
                <a:ext uri="{FF2B5EF4-FFF2-40B4-BE49-F238E27FC236}">
                  <a16:creationId xmlns:a16="http://schemas.microsoft.com/office/drawing/2014/main" id="{B8A8DD9F-6A58-C4A3-3434-58BFF2031CED}"/>
                </a:ext>
              </a:extLst>
            </p:cNvPr>
            <p:cNvSpPr/>
            <p:nvPr/>
          </p:nvSpPr>
          <p:spPr>
            <a:xfrm>
              <a:off x="6675199" y="4958727"/>
              <a:ext cx="118063" cy="116848"/>
            </a:xfrm>
            <a:prstGeom prst="rect">
              <a:avLst/>
            </a:prstGeom>
            <a:solidFill>
              <a:srgbClr val="C7C7C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29" name="GrayscaleCheckAppModalColorPicker_" hidden="1">
              <a:hlinkClick r:id="" action="ppaction://macro?name=CheckUncheck"/>
              <a:extLst>
                <a:ext uri="{FF2B5EF4-FFF2-40B4-BE49-F238E27FC236}">
                  <a16:creationId xmlns:a16="http://schemas.microsoft.com/office/drawing/2014/main" id="{674F4C78-CE9B-CE91-353F-4CB7038FCD87}"/>
                </a:ext>
              </a:extLst>
            </p:cNvPr>
            <p:cNvSpPr/>
            <p:nvPr/>
          </p:nvSpPr>
          <p:spPr>
            <a:xfrm flipH="1">
              <a:off x="5651811" y="4770731"/>
              <a:ext cx="126921" cy="126921"/>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2430" name="GrayscaleCheckLabelAppModalColorPicker_" hidden="1">
              <a:extLst>
                <a:ext uri="{FF2B5EF4-FFF2-40B4-BE49-F238E27FC236}">
                  <a16:creationId xmlns:a16="http://schemas.microsoft.com/office/drawing/2014/main" id="{45B52673-1962-B33E-E645-7224FD3E4498}"/>
                </a:ext>
              </a:extLst>
            </p:cNvPr>
            <p:cNvSpPr txBox="1"/>
            <p:nvPr/>
          </p:nvSpPr>
          <p:spPr>
            <a:xfrm>
              <a:off x="5742179" y="4737565"/>
              <a:ext cx="1105361" cy="200055"/>
            </a:xfrm>
            <a:prstGeom prst="rect">
              <a:avLst/>
            </a:prstGeom>
            <a:noFill/>
          </p:spPr>
          <p:txBody>
            <a:bodyPr wrap="square" rtlCol="0">
              <a:spAutoFit/>
            </a:bodyPr>
            <a:lstStyle/>
            <a:p>
              <a:r>
                <a:rPr lang="et-EE" sz="700" dirty="0">
                  <a:latin typeface="Candara" panose="020E0502030303020204" pitchFamily="34" charset="0"/>
                </a:rPr>
                <a:t>Grayscale</a:t>
              </a:r>
            </a:p>
          </p:txBody>
        </p:sp>
        <p:sp>
          <p:nvSpPr>
            <p:cNvPr id="142431" name="HandleAppModalColorPicker_" hidden="1">
              <a:hlinkHover r:id="" action="ppaction://macro?name=ResizingWindow"/>
              <a:extLst>
                <a:ext uri="{FF2B5EF4-FFF2-40B4-BE49-F238E27FC236}">
                  <a16:creationId xmlns:a16="http://schemas.microsoft.com/office/drawing/2014/main" id="{1608F078-A1CC-E5E1-63E6-ECBFF6762D5A}"/>
                </a:ext>
              </a:extLst>
            </p:cNvPr>
            <p:cNvSpPr/>
            <p:nvPr/>
          </p:nvSpPr>
          <p:spPr>
            <a:xfrm>
              <a:off x="8170209" y="5200737"/>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30" name="AppWelcome" hidden="1">
            <a:extLst>
              <a:ext uri="{FF2B5EF4-FFF2-40B4-BE49-F238E27FC236}">
                <a16:creationId xmlns:a16="http://schemas.microsoft.com/office/drawing/2014/main" id="{B9F5D259-003F-0E31-7DAF-1DF234548594}"/>
              </a:ext>
            </a:extLst>
          </p:cNvPr>
          <p:cNvGrpSpPr/>
          <p:nvPr/>
        </p:nvGrpSpPr>
        <p:grpSpPr>
          <a:xfrm>
            <a:off x="3495652" y="1936360"/>
            <a:ext cx="5305825" cy="3063880"/>
            <a:chOff x="3495652" y="1936360"/>
            <a:chExt cx="5305825" cy="3063880"/>
          </a:xfrm>
        </p:grpSpPr>
        <p:sp>
          <p:nvSpPr>
            <p:cNvPr id="32" name="WindowAppWelcome_" hidden="1">
              <a:extLst>
                <a:ext uri="{FF2B5EF4-FFF2-40B4-BE49-F238E27FC236}">
                  <a16:creationId xmlns:a16="http://schemas.microsoft.com/office/drawing/2014/main" id="{AB2CDF11-93F3-C788-5C48-87097A44471C}"/>
                </a:ext>
              </a:extLst>
            </p:cNvPr>
            <p:cNvSpPr/>
            <p:nvPr/>
          </p:nvSpPr>
          <p:spPr>
            <a:xfrm>
              <a:off x="3495652" y="1936360"/>
              <a:ext cx="5200693" cy="2985280"/>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33" name="BootlogoAppWelcome_" hidden="1">
              <a:extLst>
                <a:ext uri="{FF2B5EF4-FFF2-40B4-BE49-F238E27FC236}">
                  <a16:creationId xmlns:a16="http://schemas.microsoft.com/office/drawing/2014/main" id="{198F9E21-7BF0-B096-82A9-9469A825238C}"/>
                </a:ext>
              </a:extLst>
            </p:cNvPr>
            <p:cNvSpPr/>
            <p:nvPr/>
          </p:nvSpPr>
          <p:spPr>
            <a:xfrm>
              <a:off x="4712283" y="2111916"/>
              <a:ext cx="669688" cy="69612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34" name="TextBox 5AppWelcome_" hidden="1">
              <a:extLst>
                <a:ext uri="{FF2B5EF4-FFF2-40B4-BE49-F238E27FC236}">
                  <a16:creationId xmlns:a16="http://schemas.microsoft.com/office/drawing/2014/main" id="{DA18AEF7-6423-EE1E-E967-0C7085D420EE}"/>
                </a:ext>
              </a:extLst>
            </p:cNvPr>
            <p:cNvSpPr txBox="1"/>
            <p:nvPr/>
          </p:nvSpPr>
          <p:spPr>
            <a:xfrm>
              <a:off x="5519161" y="2306088"/>
              <a:ext cx="2114812" cy="307777"/>
            </a:xfrm>
            <a:prstGeom prst="rect">
              <a:avLst/>
            </a:prstGeom>
            <a:noFill/>
          </p:spPr>
          <p:txBody>
            <a:bodyPr wrap="square" rtlCol="0">
              <a:spAutoFit/>
            </a:bodyPr>
            <a:lstStyle/>
            <a:p>
              <a:r>
                <a:rPr lang="et-EE" sz="1400" dirty="0"/>
                <a:t>Welcome to Sunlight OS!</a:t>
              </a:r>
            </a:p>
          </p:txBody>
        </p:sp>
        <p:sp>
          <p:nvSpPr>
            <p:cNvPr id="35" name="ButtonPersonaliseAppWelcome_" hidden="1">
              <a:hlinkClick r:id="" action="ppaction://macro?name=AppWelcomeButtonClicked"/>
              <a:extLst>
                <a:ext uri="{FF2B5EF4-FFF2-40B4-BE49-F238E27FC236}">
                  <a16:creationId xmlns:a16="http://schemas.microsoft.com/office/drawing/2014/main" id="{A9BBAA95-1E8E-2025-9FE6-88E4F113B45B}"/>
                </a:ext>
              </a:extLst>
            </p:cNvPr>
            <p:cNvSpPr/>
            <p:nvPr/>
          </p:nvSpPr>
          <p:spPr>
            <a:xfrm>
              <a:off x="3767847" y="3463288"/>
              <a:ext cx="109803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‘Settings’</a:t>
              </a:r>
            </a:p>
          </p:txBody>
        </p:sp>
        <p:sp>
          <p:nvSpPr>
            <p:cNvPr id="36" name="TextBox 9AppWelcome_" hidden="1">
              <a:extLst>
                <a:ext uri="{FF2B5EF4-FFF2-40B4-BE49-F238E27FC236}">
                  <a16:creationId xmlns:a16="http://schemas.microsoft.com/office/drawing/2014/main" id="{EF32F6F0-BF50-06C2-947D-9B9FF28FD1D9}"/>
                </a:ext>
              </a:extLst>
            </p:cNvPr>
            <p:cNvSpPr txBox="1"/>
            <p:nvPr/>
          </p:nvSpPr>
          <p:spPr>
            <a:xfrm>
              <a:off x="3767847" y="2864516"/>
              <a:ext cx="2175753" cy="553998"/>
            </a:xfrm>
            <a:prstGeom prst="rect">
              <a:avLst/>
            </a:prstGeom>
            <a:noFill/>
          </p:spPr>
          <p:txBody>
            <a:bodyPr wrap="square" lIns="18000" rtlCol="0">
              <a:spAutoFit/>
            </a:bodyPr>
            <a:lstStyle/>
            <a:p>
              <a:r>
                <a:rPr lang="et-EE" sz="1400" dirty="0"/>
                <a:t>Personalise</a:t>
              </a:r>
            </a:p>
            <a:p>
              <a:r>
                <a:rPr lang="et-EE" sz="800" dirty="0"/>
                <a:t>Sunlight OS has many ways to customize it to fit your desires and needs using the settings app!</a:t>
              </a:r>
            </a:p>
          </p:txBody>
        </p:sp>
        <p:sp>
          <p:nvSpPr>
            <p:cNvPr id="37" name="TextBox 10AppWelcome_" hidden="1">
              <a:extLst>
                <a:ext uri="{FF2B5EF4-FFF2-40B4-BE49-F238E27FC236}">
                  <a16:creationId xmlns:a16="http://schemas.microsoft.com/office/drawing/2014/main" id="{76E46199-246B-9FF0-F711-E370042F9D26}"/>
                </a:ext>
              </a:extLst>
            </p:cNvPr>
            <p:cNvSpPr txBox="1"/>
            <p:nvPr/>
          </p:nvSpPr>
          <p:spPr>
            <a:xfrm>
              <a:off x="6095998" y="2864516"/>
              <a:ext cx="2175753" cy="553998"/>
            </a:xfrm>
            <a:prstGeom prst="rect">
              <a:avLst/>
            </a:prstGeom>
            <a:noFill/>
          </p:spPr>
          <p:txBody>
            <a:bodyPr wrap="square" lIns="18000" rtlCol="0">
              <a:spAutoFit/>
            </a:bodyPr>
            <a:lstStyle/>
            <a:p>
              <a:r>
                <a:rPr lang="et-EE" sz="1400" dirty="0"/>
                <a:t>Sample content</a:t>
              </a:r>
            </a:p>
            <a:p>
              <a:r>
                <a:rPr lang="et-EE" sz="800" dirty="0"/>
                <a:t>See what Sunlight is capable of by exploring the files in /Defaults directory!</a:t>
              </a:r>
            </a:p>
          </p:txBody>
        </p:sp>
        <p:sp>
          <p:nvSpPr>
            <p:cNvPr id="38" name="ButtonFilesAppWelcome_" hidden="1">
              <a:hlinkClick r:id="" action="ppaction://macro?name=AppWelcomeButtonClicked"/>
              <a:extLst>
                <a:ext uri="{FF2B5EF4-FFF2-40B4-BE49-F238E27FC236}">
                  <a16:creationId xmlns:a16="http://schemas.microsoft.com/office/drawing/2014/main" id="{0E6089E2-B066-7546-06D0-B4FF9D5FEB97}"/>
                </a:ext>
              </a:extLst>
            </p:cNvPr>
            <p:cNvSpPr/>
            <p:nvPr/>
          </p:nvSpPr>
          <p:spPr>
            <a:xfrm>
              <a:off x="6095998" y="3463288"/>
              <a:ext cx="91664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‘Files’</a:t>
              </a:r>
            </a:p>
          </p:txBody>
        </p:sp>
        <p:sp>
          <p:nvSpPr>
            <p:cNvPr id="39" name="ButtonTutosAppWelcome_" hidden="1">
              <a:hlinkClick r:id="" action="ppaction://macro?name=AppWelcomeButtonClicked"/>
              <a:extLst>
                <a:ext uri="{FF2B5EF4-FFF2-40B4-BE49-F238E27FC236}">
                  <a16:creationId xmlns:a16="http://schemas.microsoft.com/office/drawing/2014/main" id="{A35D629C-9F24-B6A7-13AD-7EF8816AF277}"/>
                </a:ext>
              </a:extLst>
            </p:cNvPr>
            <p:cNvSpPr/>
            <p:nvPr/>
          </p:nvSpPr>
          <p:spPr>
            <a:xfrm>
              <a:off x="3767847" y="4468317"/>
              <a:ext cx="716747"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Tutorials</a:t>
              </a:r>
            </a:p>
          </p:txBody>
        </p:sp>
        <p:sp>
          <p:nvSpPr>
            <p:cNvPr id="40" name="TextBox 16AppWelcome_" hidden="1">
              <a:extLst>
                <a:ext uri="{FF2B5EF4-FFF2-40B4-BE49-F238E27FC236}">
                  <a16:creationId xmlns:a16="http://schemas.microsoft.com/office/drawing/2014/main" id="{85F9E060-9FB2-81FF-1635-D8EDD1BC30EB}"/>
                </a:ext>
              </a:extLst>
            </p:cNvPr>
            <p:cNvSpPr txBox="1"/>
            <p:nvPr/>
          </p:nvSpPr>
          <p:spPr>
            <a:xfrm>
              <a:off x="3767847" y="3768686"/>
              <a:ext cx="2175753" cy="677108"/>
            </a:xfrm>
            <a:prstGeom prst="rect">
              <a:avLst/>
            </a:prstGeom>
            <a:noFill/>
          </p:spPr>
          <p:txBody>
            <a:bodyPr wrap="square" lIns="18000" rtlCol="0">
              <a:spAutoFit/>
            </a:bodyPr>
            <a:lstStyle/>
            <a:p>
              <a:r>
                <a:rPr lang="et-EE" sz="1400" dirty="0"/>
                <a:t>Create your own apps</a:t>
              </a:r>
            </a:p>
            <a:p>
              <a:r>
                <a:rPr lang="et-EE" sz="800" dirty="0"/>
                <a:t>With Sunlight OS, development of custom apps for a PowerPoint OS has never been easier thanks to custom APIs and specialized macros!</a:t>
              </a:r>
            </a:p>
          </p:txBody>
        </p:sp>
        <p:sp>
          <p:nvSpPr>
            <p:cNvPr id="41" name="TextBox 17AppWelcome_" hidden="1">
              <a:extLst>
                <a:ext uri="{FF2B5EF4-FFF2-40B4-BE49-F238E27FC236}">
                  <a16:creationId xmlns:a16="http://schemas.microsoft.com/office/drawing/2014/main" id="{8739955F-63FF-0074-A7D8-306C28FE46A8}"/>
                </a:ext>
              </a:extLst>
            </p:cNvPr>
            <p:cNvSpPr txBox="1"/>
            <p:nvPr/>
          </p:nvSpPr>
          <p:spPr>
            <a:xfrm>
              <a:off x="6095998" y="3768686"/>
              <a:ext cx="2175753" cy="677108"/>
            </a:xfrm>
            <a:prstGeom prst="rect">
              <a:avLst/>
            </a:prstGeom>
            <a:noFill/>
          </p:spPr>
          <p:txBody>
            <a:bodyPr wrap="square" lIns="18000" rtlCol="0">
              <a:spAutoFit/>
            </a:bodyPr>
            <a:lstStyle/>
            <a:p>
              <a:r>
                <a:rPr lang="et-EE" sz="1400" dirty="0"/>
                <a:t>Need more help?</a:t>
              </a:r>
            </a:p>
            <a:p>
              <a:r>
                <a:rPr lang="et-EE" sz="800" dirty="0"/>
                <a:t>Sunlight OS has you covered! With the help application, you can find more info about using the built-in applications!</a:t>
              </a:r>
            </a:p>
          </p:txBody>
        </p:sp>
        <p:sp>
          <p:nvSpPr>
            <p:cNvPr id="42" name="ButtonHelpAppWelcome_" hidden="1">
              <a:hlinkClick r:id="" action="ppaction://macro?name=AppWelcomeButtonClicked"/>
              <a:extLst>
                <a:ext uri="{FF2B5EF4-FFF2-40B4-BE49-F238E27FC236}">
                  <a16:creationId xmlns:a16="http://schemas.microsoft.com/office/drawing/2014/main" id="{36CBE8BE-77C6-2542-EE8E-BF0B77804E03}"/>
                </a:ext>
              </a:extLst>
            </p:cNvPr>
            <p:cNvSpPr/>
            <p:nvPr/>
          </p:nvSpPr>
          <p:spPr>
            <a:xfrm>
              <a:off x="6095998" y="4468317"/>
              <a:ext cx="91664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‘Help’</a:t>
              </a:r>
            </a:p>
          </p:txBody>
        </p:sp>
        <p:sp>
          <p:nvSpPr>
            <p:cNvPr id="43" name="HandleAppWelcome_" hidden="1">
              <a:hlinkHover r:id="" action="ppaction://macro?name=ResizingWindow"/>
              <a:extLst>
                <a:ext uri="{FF2B5EF4-FFF2-40B4-BE49-F238E27FC236}">
                  <a16:creationId xmlns:a16="http://schemas.microsoft.com/office/drawing/2014/main" id="{98B0500B-ED6C-D99C-8903-4C962A308CBA}"/>
                </a:ext>
              </a:extLst>
            </p:cNvPr>
            <p:cNvSpPr/>
            <p:nvPr/>
          </p:nvSpPr>
          <p:spPr>
            <a:xfrm>
              <a:off x="8696345" y="492164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4" name="AppWords" hidden="1">
            <a:extLst>
              <a:ext uri="{FF2B5EF4-FFF2-40B4-BE49-F238E27FC236}">
                <a16:creationId xmlns:a16="http://schemas.microsoft.com/office/drawing/2014/main" id="{61A5E159-8F97-2062-4121-DDD7A541CCC1}"/>
              </a:ext>
            </a:extLst>
          </p:cNvPr>
          <p:cNvGrpSpPr/>
          <p:nvPr/>
        </p:nvGrpSpPr>
        <p:grpSpPr>
          <a:xfrm>
            <a:off x="2400449" y="1112436"/>
            <a:ext cx="7407546" cy="5047467"/>
            <a:chOff x="2400449" y="1112436"/>
            <a:chExt cx="7407546" cy="5047467"/>
          </a:xfrm>
        </p:grpSpPr>
        <p:sp>
          <p:nvSpPr>
            <p:cNvPr id="45" name="WindowAppWords_" hidden="1">
              <a:extLst>
                <a:ext uri="{FF2B5EF4-FFF2-40B4-BE49-F238E27FC236}">
                  <a16:creationId xmlns:a16="http://schemas.microsoft.com/office/drawing/2014/main" id="{CCDD413E-9F31-FF44-BCF2-9D0B3A287BA2}"/>
                </a:ext>
              </a:extLst>
            </p:cNvPr>
            <p:cNvSpPr/>
            <p:nvPr/>
          </p:nvSpPr>
          <p:spPr>
            <a:xfrm>
              <a:off x="2400449" y="1112436"/>
              <a:ext cx="7302414" cy="496886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46" name="WYSIWYGbackdropAppWords_" hidden="1">
              <a:extLst>
                <a:ext uri="{FF2B5EF4-FFF2-40B4-BE49-F238E27FC236}">
                  <a16:creationId xmlns:a16="http://schemas.microsoft.com/office/drawing/2014/main" id="{1AFFD8FA-99AE-848F-D2FD-49DE60793407}"/>
                </a:ext>
              </a:extLst>
            </p:cNvPr>
            <p:cNvSpPr/>
            <p:nvPr/>
          </p:nvSpPr>
          <p:spPr>
            <a:xfrm>
              <a:off x="2400449" y="1977277"/>
              <a:ext cx="7302414" cy="410402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00" name="DateTimeButtonAppWords_" hidden="1">
              <a:hlinkClick r:id="" action="ppaction://macro?name=AppWordsInsertDate"/>
              <a:extLst>
                <a:ext uri="{FF2B5EF4-FFF2-40B4-BE49-F238E27FC236}">
                  <a16:creationId xmlns:a16="http://schemas.microsoft.com/office/drawing/2014/main" id="{339EBE65-FE38-C9A0-0763-4E1EB23D2DA2}"/>
                </a:ext>
              </a:extLst>
            </p:cNvPr>
            <p:cNvSpPr/>
            <p:nvPr/>
          </p:nvSpPr>
          <p:spPr>
            <a:xfrm>
              <a:off x="8058241" y="1588248"/>
              <a:ext cx="1554334"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Insert date and time</a:t>
              </a:r>
            </a:p>
          </p:txBody>
        </p:sp>
        <p:sp>
          <p:nvSpPr>
            <p:cNvPr id="124501" name="NewButtonAppWords_" hidden="1">
              <a:hlinkClick r:id="" action="ppaction://macro?name=AppWordsClear"/>
              <a:extLst>
                <a:ext uri="{FF2B5EF4-FFF2-40B4-BE49-F238E27FC236}">
                  <a16:creationId xmlns:a16="http://schemas.microsoft.com/office/drawing/2014/main" id="{8A53D4A0-615C-2A04-18F5-92815652F96B}"/>
                </a:ext>
              </a:extLst>
            </p:cNvPr>
            <p:cNvSpPr/>
            <p:nvPr/>
          </p:nvSpPr>
          <p:spPr>
            <a:xfrm>
              <a:off x="2544409"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New</a:t>
              </a:r>
            </a:p>
          </p:txBody>
        </p:sp>
        <p:sp>
          <p:nvSpPr>
            <p:cNvPr id="124502" name="LoadButtonAppWords_" hidden="1">
              <a:hlinkClick r:id="" action="ppaction://macro?name=AppWordsOpen"/>
              <a:extLst>
                <a:ext uri="{FF2B5EF4-FFF2-40B4-BE49-F238E27FC236}">
                  <a16:creationId xmlns:a16="http://schemas.microsoft.com/office/drawing/2014/main" id="{8D744C9D-941C-286A-BDB9-D48CAF5A0276}"/>
                </a:ext>
              </a:extLst>
            </p:cNvPr>
            <p:cNvSpPr/>
            <p:nvPr/>
          </p:nvSpPr>
          <p:spPr>
            <a:xfrm>
              <a:off x="3367563"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Open</a:t>
              </a:r>
            </a:p>
          </p:txBody>
        </p:sp>
        <p:sp>
          <p:nvSpPr>
            <p:cNvPr id="124503" name="SaveButtonAppWords_" hidden="1">
              <a:hlinkClick r:id="" action="ppaction://macro?name=AppWordsLaunchSaveMan"/>
              <a:extLst>
                <a:ext uri="{FF2B5EF4-FFF2-40B4-BE49-F238E27FC236}">
                  <a16:creationId xmlns:a16="http://schemas.microsoft.com/office/drawing/2014/main" id="{DDCB346E-8B33-EA1F-1522-1735444A3DB9}"/>
                </a:ext>
              </a:extLst>
            </p:cNvPr>
            <p:cNvSpPr/>
            <p:nvPr/>
          </p:nvSpPr>
          <p:spPr>
            <a:xfrm>
              <a:off x="4190717"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Save</a:t>
              </a:r>
            </a:p>
          </p:txBody>
        </p:sp>
        <p:sp>
          <p:nvSpPr>
            <p:cNvPr id="124504" name="SaveAsButtonAppWords_" hidden="1">
              <a:hlinkClick r:id="" action="ppaction://macro?name=AppWordsLaunchSaveMan"/>
              <a:extLst>
                <a:ext uri="{FF2B5EF4-FFF2-40B4-BE49-F238E27FC236}">
                  <a16:creationId xmlns:a16="http://schemas.microsoft.com/office/drawing/2014/main" id="{7FA995CE-47C1-8879-3134-4BC259A18F38}"/>
                </a:ext>
              </a:extLst>
            </p:cNvPr>
            <p:cNvSpPr/>
            <p:nvPr/>
          </p:nvSpPr>
          <p:spPr>
            <a:xfrm>
              <a:off x="5013871" y="1212525"/>
              <a:ext cx="87843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Save as..</a:t>
              </a:r>
            </a:p>
          </p:txBody>
        </p:sp>
        <p:sp>
          <p:nvSpPr>
            <p:cNvPr id="124505" name="ButtonBoldToggleAppWords_" hidden="1">
              <a:hlinkClick r:id="" action="ppaction://macro?name=AppWordsToggleBold"/>
              <a:extLst>
                <a:ext uri="{FF2B5EF4-FFF2-40B4-BE49-F238E27FC236}">
                  <a16:creationId xmlns:a16="http://schemas.microsoft.com/office/drawing/2014/main" id="{95A5A48D-47CC-A5B4-D5DD-9967D733C480}"/>
                </a:ext>
              </a:extLst>
            </p:cNvPr>
            <p:cNvSpPr/>
            <p:nvPr/>
          </p:nvSpPr>
          <p:spPr>
            <a:xfrm>
              <a:off x="254440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noProof="1">
                  <a:latin typeface="Candara" panose="020E0502030303020204" pitchFamily="34" charset="0"/>
                </a:rPr>
                <a:t>B</a:t>
              </a:r>
            </a:p>
          </p:txBody>
        </p:sp>
        <p:sp>
          <p:nvSpPr>
            <p:cNvPr id="124506" name="ButtonItalicToggleAppWords_" hidden="1">
              <a:hlinkClick r:id="" action="ppaction://macro?name=AppWordsToggleItalic"/>
              <a:extLst>
                <a:ext uri="{FF2B5EF4-FFF2-40B4-BE49-F238E27FC236}">
                  <a16:creationId xmlns:a16="http://schemas.microsoft.com/office/drawing/2014/main" id="{2B1A182E-CFCE-70DE-B2AB-D3BB5D5A1075}"/>
                </a:ext>
              </a:extLst>
            </p:cNvPr>
            <p:cNvSpPr/>
            <p:nvPr/>
          </p:nvSpPr>
          <p:spPr>
            <a:xfrm>
              <a:off x="2914673"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noProof="1">
                  <a:latin typeface="Candara" panose="020E0502030303020204" pitchFamily="34" charset="0"/>
                </a:rPr>
                <a:t>I</a:t>
              </a:r>
            </a:p>
          </p:txBody>
        </p:sp>
        <p:sp>
          <p:nvSpPr>
            <p:cNvPr id="124507" name="ButtonUnderlineToggleAppWords_" hidden="1">
              <a:hlinkClick r:id="" action="ppaction://macro?name=AppWordsToggleUnderline"/>
              <a:extLst>
                <a:ext uri="{FF2B5EF4-FFF2-40B4-BE49-F238E27FC236}">
                  <a16:creationId xmlns:a16="http://schemas.microsoft.com/office/drawing/2014/main" id="{3969941A-25DA-BB1B-8306-B5BDE5C2B468}"/>
                </a:ext>
              </a:extLst>
            </p:cNvPr>
            <p:cNvSpPr/>
            <p:nvPr/>
          </p:nvSpPr>
          <p:spPr>
            <a:xfrm>
              <a:off x="3277634"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noProof="1">
                  <a:latin typeface="Candara" panose="020E0502030303020204" pitchFamily="34" charset="0"/>
                </a:rPr>
                <a:t>U</a:t>
              </a:r>
            </a:p>
          </p:txBody>
        </p:sp>
        <p:sp>
          <p:nvSpPr>
            <p:cNvPr id="124508" name="ButtonStrikethroughToggleAppWords_" hidden="1">
              <a:hlinkClick r:id="" action="ppaction://macro?name=AppWordsToggleStrikethrough"/>
              <a:extLst>
                <a:ext uri="{FF2B5EF4-FFF2-40B4-BE49-F238E27FC236}">
                  <a16:creationId xmlns:a16="http://schemas.microsoft.com/office/drawing/2014/main" id="{4B7CB4D9-B0D4-877C-4A26-C3542F98EE9A}"/>
                </a:ext>
              </a:extLst>
            </p:cNvPr>
            <p:cNvSpPr/>
            <p:nvPr/>
          </p:nvSpPr>
          <p:spPr>
            <a:xfrm>
              <a:off x="3645576"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strike="sngStrike" noProof="1">
                  <a:latin typeface="Candara" panose="020E0502030303020204" pitchFamily="34" charset="0"/>
                </a:rPr>
                <a:t>S</a:t>
              </a:r>
            </a:p>
          </p:txBody>
        </p:sp>
        <p:sp>
          <p:nvSpPr>
            <p:cNvPr id="124509" name="AlignLeftButtonAppWords_" hidden="1">
              <a:hlinkClick r:id="" action="ppaction://macro?name=AppWordsAlignLeft"/>
              <a:extLst>
                <a:ext uri="{FF2B5EF4-FFF2-40B4-BE49-F238E27FC236}">
                  <a16:creationId xmlns:a16="http://schemas.microsoft.com/office/drawing/2014/main" id="{2BCBE220-F397-8EEB-1BE7-8A8DADBC310D}"/>
                </a:ext>
              </a:extLst>
            </p:cNvPr>
            <p:cNvSpPr/>
            <p:nvPr/>
          </p:nvSpPr>
          <p:spPr>
            <a:xfrm>
              <a:off x="4190717"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r>
                <a:rPr lang="et-EE" sz="500" noProof="1">
                  <a:latin typeface="Candara" panose="020E0502030303020204" pitchFamily="34" charset="0"/>
                </a:rPr>
                <a:t>__</a:t>
              </a:r>
            </a:p>
            <a:p>
              <a:r>
                <a:rPr lang="et-EE" sz="500" noProof="1">
                  <a:latin typeface="Candara" panose="020E0502030303020204" pitchFamily="34" charset="0"/>
                </a:rPr>
                <a:t>__</a:t>
              </a:r>
            </a:p>
            <a:p>
              <a:r>
                <a:rPr lang="et-EE" sz="500" noProof="1">
                  <a:latin typeface="Candara" panose="020E0502030303020204" pitchFamily="34" charset="0"/>
                </a:rPr>
                <a:t>__</a:t>
              </a:r>
            </a:p>
          </p:txBody>
        </p:sp>
        <p:sp>
          <p:nvSpPr>
            <p:cNvPr id="124510" name="AlignCenterButtonAppWords_" hidden="1">
              <a:hlinkClick r:id="" action="ppaction://macro?name=AppWordsAlignCenter"/>
              <a:extLst>
                <a:ext uri="{FF2B5EF4-FFF2-40B4-BE49-F238E27FC236}">
                  <a16:creationId xmlns:a16="http://schemas.microsoft.com/office/drawing/2014/main" id="{289D4E93-8C37-1100-5E6E-1A973516B9B2}"/>
                </a:ext>
              </a:extLst>
            </p:cNvPr>
            <p:cNvSpPr/>
            <p:nvPr/>
          </p:nvSpPr>
          <p:spPr>
            <a:xfrm>
              <a:off x="456567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t-EE" sz="500" noProof="1">
                  <a:latin typeface="Candara" panose="020E0502030303020204" pitchFamily="34" charset="0"/>
                </a:rPr>
                <a:t>__</a:t>
              </a:r>
            </a:p>
            <a:p>
              <a:pPr algn="ctr"/>
              <a:r>
                <a:rPr lang="et-EE" sz="500" noProof="1">
                  <a:latin typeface="Candara" panose="020E0502030303020204" pitchFamily="34" charset="0"/>
                </a:rPr>
                <a:t>__</a:t>
              </a:r>
            </a:p>
            <a:p>
              <a:pPr algn="ctr"/>
              <a:r>
                <a:rPr lang="et-EE" sz="500" noProof="1">
                  <a:latin typeface="Candara" panose="020E0502030303020204" pitchFamily="34" charset="0"/>
                </a:rPr>
                <a:t>__</a:t>
              </a:r>
            </a:p>
          </p:txBody>
        </p:sp>
        <p:sp>
          <p:nvSpPr>
            <p:cNvPr id="124511" name="AlignRightButtonAppWords_" hidden="1">
              <a:hlinkClick r:id="" action="ppaction://macro?name=AppWordsAlignRight"/>
              <a:extLst>
                <a:ext uri="{FF2B5EF4-FFF2-40B4-BE49-F238E27FC236}">
                  <a16:creationId xmlns:a16="http://schemas.microsoft.com/office/drawing/2014/main" id="{56EC7897-D000-2FD3-E2ED-95DFCCCABAE7}"/>
                </a:ext>
              </a:extLst>
            </p:cNvPr>
            <p:cNvSpPr/>
            <p:nvPr/>
          </p:nvSpPr>
          <p:spPr>
            <a:xfrm>
              <a:off x="492762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Ins="36000" rtlCol="0" anchor="ctr"/>
            <a:lstStyle/>
            <a:p>
              <a:pPr algn="r"/>
              <a:r>
                <a:rPr lang="et-EE" sz="500" noProof="1">
                  <a:latin typeface="Candara" panose="020E0502030303020204" pitchFamily="34" charset="0"/>
                </a:rPr>
                <a:t>__</a:t>
              </a:r>
            </a:p>
            <a:p>
              <a:pPr algn="r"/>
              <a:r>
                <a:rPr lang="et-EE" sz="500" noProof="1">
                  <a:latin typeface="Candara" panose="020E0502030303020204" pitchFamily="34" charset="0"/>
                </a:rPr>
                <a:t>__</a:t>
              </a:r>
            </a:p>
            <a:p>
              <a:pPr algn="r"/>
              <a:r>
                <a:rPr lang="et-EE" sz="500" noProof="1">
                  <a:latin typeface="Candara" panose="020E0502030303020204" pitchFamily="34" charset="0"/>
                </a:rPr>
                <a:t>__</a:t>
              </a:r>
            </a:p>
          </p:txBody>
        </p:sp>
        <p:sp>
          <p:nvSpPr>
            <p:cNvPr id="124512" name="ButtonResetFontAppWords_" hidden="1">
              <a:hlinkClick r:id="" action="ppaction://macro?name=AppWordsNormalSize"/>
              <a:extLst>
                <a:ext uri="{FF2B5EF4-FFF2-40B4-BE49-F238E27FC236}">
                  <a16:creationId xmlns:a16="http://schemas.microsoft.com/office/drawing/2014/main" id="{9768D308-0DDD-1DC5-6CD2-E80BE6A52C1C}"/>
                </a:ext>
              </a:extLst>
            </p:cNvPr>
            <p:cNvSpPr/>
            <p:nvPr/>
          </p:nvSpPr>
          <p:spPr>
            <a:xfrm>
              <a:off x="6349706" y="1583855"/>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R</a:t>
              </a:r>
            </a:p>
          </p:txBody>
        </p:sp>
        <p:sp>
          <p:nvSpPr>
            <p:cNvPr id="124513" name="ButtonGrowFontAppWords_" hidden="1">
              <a:hlinkClick r:id="" action="ppaction://macro?name=AppWordsGrow"/>
              <a:extLst>
                <a:ext uri="{FF2B5EF4-FFF2-40B4-BE49-F238E27FC236}">
                  <a16:creationId xmlns:a16="http://schemas.microsoft.com/office/drawing/2014/main" id="{EA1AE05D-1898-ED3C-797D-477F7D562BE3}"/>
                </a:ext>
              </a:extLst>
            </p:cNvPr>
            <p:cNvSpPr/>
            <p:nvPr/>
          </p:nvSpPr>
          <p:spPr>
            <a:xfrm>
              <a:off x="6719764" y="1585003"/>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a:t>
              </a:r>
            </a:p>
          </p:txBody>
        </p:sp>
        <p:sp>
          <p:nvSpPr>
            <p:cNvPr id="124514" name="ButtonShrinkFontAppWords_" hidden="1">
              <a:hlinkClick r:id="" action="ppaction://macro?name=AppWordsShrink"/>
              <a:extLst>
                <a:ext uri="{FF2B5EF4-FFF2-40B4-BE49-F238E27FC236}">
                  <a16:creationId xmlns:a16="http://schemas.microsoft.com/office/drawing/2014/main" id="{E5BE5D05-C3D6-80C3-07A5-3283A4FF441A}"/>
                </a:ext>
              </a:extLst>
            </p:cNvPr>
            <p:cNvSpPr/>
            <p:nvPr/>
          </p:nvSpPr>
          <p:spPr>
            <a:xfrm>
              <a:off x="7081714" y="1584974"/>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a:t>
              </a:r>
            </a:p>
          </p:txBody>
        </p:sp>
        <p:sp>
          <p:nvSpPr>
            <p:cNvPr id="124515" name="SizeLabelAppWords_" hidden="1">
              <a:extLst>
                <a:ext uri="{FF2B5EF4-FFF2-40B4-BE49-F238E27FC236}">
                  <a16:creationId xmlns:a16="http://schemas.microsoft.com/office/drawing/2014/main" id="{78A21922-DC3D-5DFE-D0A9-DB1A847E6412}"/>
                </a:ext>
              </a:extLst>
            </p:cNvPr>
            <p:cNvSpPr txBox="1"/>
            <p:nvPr/>
          </p:nvSpPr>
          <p:spPr>
            <a:xfrm>
              <a:off x="5307303" y="1594681"/>
              <a:ext cx="974061" cy="261610"/>
            </a:xfrm>
            <a:prstGeom prst="rect">
              <a:avLst/>
            </a:prstGeom>
            <a:noFill/>
          </p:spPr>
          <p:txBody>
            <a:bodyPr wrap="square" rtlCol="0">
              <a:spAutoFit/>
            </a:bodyPr>
            <a:lstStyle/>
            <a:p>
              <a:pPr algn="r"/>
              <a:r>
                <a:rPr lang="et-EE" sz="1100" dirty="0">
                  <a:latin typeface="Candara" panose="020E0502030303020204" pitchFamily="34" charset="0"/>
                </a:rPr>
                <a:t>Size:14</a:t>
              </a:r>
            </a:p>
          </p:txBody>
        </p:sp>
        <p:sp>
          <p:nvSpPr>
            <p:cNvPr id="124516" name="Rectangle 45AppWords_" hidden="1">
              <a:hlinkClick r:id="" action="ppaction://macro?name=AppWordsSwapColor"/>
              <a:extLst>
                <a:ext uri="{FF2B5EF4-FFF2-40B4-BE49-F238E27FC236}">
                  <a16:creationId xmlns:a16="http://schemas.microsoft.com/office/drawing/2014/main" id="{D5BB96CC-671C-E33E-DFDA-7360D68F2622}"/>
                </a:ext>
              </a:extLst>
            </p:cNvPr>
            <p:cNvSpPr/>
            <p:nvPr/>
          </p:nvSpPr>
          <p:spPr>
            <a:xfrm>
              <a:off x="9312493" y="1212525"/>
              <a:ext cx="285750" cy="285750"/>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17" name="Rectangle 46AppWords_" hidden="1">
              <a:hlinkClick r:id="" action="ppaction://macro?name=AppWordsSwapColor"/>
              <a:extLst>
                <a:ext uri="{FF2B5EF4-FFF2-40B4-BE49-F238E27FC236}">
                  <a16:creationId xmlns:a16="http://schemas.microsoft.com/office/drawing/2014/main" id="{9D398449-C4FF-8B09-8F76-E6D32BBED325}"/>
                </a:ext>
              </a:extLst>
            </p:cNvPr>
            <p:cNvSpPr/>
            <p:nvPr/>
          </p:nvSpPr>
          <p:spPr>
            <a:xfrm>
              <a:off x="9021750" y="1212525"/>
              <a:ext cx="285750" cy="28575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18" name="Rectangle 47AppWords_" hidden="1">
              <a:hlinkClick r:id="" action="ppaction://macro?name=AppWordsSwapColor"/>
              <a:extLst>
                <a:ext uri="{FF2B5EF4-FFF2-40B4-BE49-F238E27FC236}">
                  <a16:creationId xmlns:a16="http://schemas.microsoft.com/office/drawing/2014/main" id="{675FC721-2909-A95B-8044-A300A089CD07}"/>
                </a:ext>
              </a:extLst>
            </p:cNvPr>
            <p:cNvSpPr/>
            <p:nvPr/>
          </p:nvSpPr>
          <p:spPr>
            <a:xfrm>
              <a:off x="8734084" y="1212525"/>
              <a:ext cx="285750" cy="285750"/>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19" name="Rectangle 48AppWords_" hidden="1">
              <a:hlinkClick r:id="" action="ppaction://macro?name=AppWordsSwapColor"/>
              <a:extLst>
                <a:ext uri="{FF2B5EF4-FFF2-40B4-BE49-F238E27FC236}">
                  <a16:creationId xmlns:a16="http://schemas.microsoft.com/office/drawing/2014/main" id="{E10317B5-8F8B-4863-6C93-C932C84B6B7E}"/>
                </a:ext>
              </a:extLst>
            </p:cNvPr>
            <p:cNvSpPr/>
            <p:nvPr/>
          </p:nvSpPr>
          <p:spPr>
            <a:xfrm>
              <a:off x="8441425" y="1212525"/>
              <a:ext cx="285750" cy="28575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0" name="Rectangle 50AppWords_" hidden="1">
              <a:hlinkClick r:id="" action="ppaction://macro?name=AppWordsSwapColor"/>
              <a:extLst>
                <a:ext uri="{FF2B5EF4-FFF2-40B4-BE49-F238E27FC236}">
                  <a16:creationId xmlns:a16="http://schemas.microsoft.com/office/drawing/2014/main" id="{47DC4CBA-83C9-20DA-3446-3746DCFA02FA}"/>
                </a:ext>
              </a:extLst>
            </p:cNvPr>
            <p:cNvSpPr/>
            <p:nvPr/>
          </p:nvSpPr>
          <p:spPr>
            <a:xfrm>
              <a:off x="8141516" y="1212525"/>
              <a:ext cx="285750" cy="285750"/>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1" name="Rectangle 51AppWords_" hidden="1">
              <a:hlinkClick r:id="" action="ppaction://macro?name=AppWordsSwapColor"/>
              <a:extLst>
                <a:ext uri="{FF2B5EF4-FFF2-40B4-BE49-F238E27FC236}">
                  <a16:creationId xmlns:a16="http://schemas.microsoft.com/office/drawing/2014/main" id="{688E3BCE-FB16-EECA-F877-4A7944CC8BC6}"/>
                </a:ext>
              </a:extLst>
            </p:cNvPr>
            <p:cNvSpPr/>
            <p:nvPr/>
          </p:nvSpPr>
          <p:spPr>
            <a:xfrm>
              <a:off x="7848687" y="1212525"/>
              <a:ext cx="285750" cy="285750"/>
            </a:xfrm>
            <a:prstGeom prst="rect">
              <a:avLst/>
            </a:prstGeom>
            <a:solidFill>
              <a:srgbClr val="FF6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2" name="Rectangle 52AppWords_" hidden="1">
              <a:hlinkClick r:id="" action="ppaction://macro?name=AppWordsSwapColor"/>
              <a:extLst>
                <a:ext uri="{FF2B5EF4-FFF2-40B4-BE49-F238E27FC236}">
                  <a16:creationId xmlns:a16="http://schemas.microsoft.com/office/drawing/2014/main" id="{0C378DED-6A53-5D53-7B7F-2CD62137480B}"/>
                </a:ext>
              </a:extLst>
            </p:cNvPr>
            <p:cNvSpPr/>
            <p:nvPr/>
          </p:nvSpPr>
          <p:spPr>
            <a:xfrm>
              <a:off x="7552318" y="1212525"/>
              <a:ext cx="285750" cy="285750"/>
            </a:xfrm>
            <a:prstGeom prst="rect">
              <a:avLst/>
            </a:prstGeom>
            <a:solidFill>
              <a:srgbClr val="8080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3" name="Rectangle 53AppWords_" hidden="1">
              <a:hlinkClick r:id="" action="ppaction://macro?name=AppWordsSwapColor"/>
              <a:extLst>
                <a:ext uri="{FF2B5EF4-FFF2-40B4-BE49-F238E27FC236}">
                  <a16:creationId xmlns:a16="http://schemas.microsoft.com/office/drawing/2014/main" id="{4CC9E326-E8DF-14CD-766A-85C9A26A7779}"/>
                </a:ext>
              </a:extLst>
            </p:cNvPr>
            <p:cNvSpPr/>
            <p:nvPr/>
          </p:nvSpPr>
          <p:spPr>
            <a:xfrm>
              <a:off x="7256276" y="1212525"/>
              <a:ext cx="285750" cy="285750"/>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4" name="Rectangle 54AppWords_" hidden="1">
              <a:hlinkClick r:id="" action="ppaction://macro?name=AppWordsSwapColor"/>
              <a:extLst>
                <a:ext uri="{FF2B5EF4-FFF2-40B4-BE49-F238E27FC236}">
                  <a16:creationId xmlns:a16="http://schemas.microsoft.com/office/drawing/2014/main" id="{888B9AB4-F37E-7DBE-5B18-150053A9A305}"/>
                </a:ext>
              </a:extLst>
            </p:cNvPr>
            <p:cNvSpPr/>
            <p:nvPr/>
          </p:nvSpPr>
          <p:spPr>
            <a:xfrm>
              <a:off x="6963447" y="1212525"/>
              <a:ext cx="285750" cy="28575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5" name="Rectangle 55AppWords_" hidden="1">
              <a:hlinkClick r:id="" action="ppaction://macro?name=AppWordsSwapColor"/>
              <a:extLst>
                <a:ext uri="{FF2B5EF4-FFF2-40B4-BE49-F238E27FC236}">
                  <a16:creationId xmlns:a16="http://schemas.microsoft.com/office/drawing/2014/main" id="{F96A392D-E4CE-946B-5F77-266F008AA49E}"/>
                </a:ext>
              </a:extLst>
            </p:cNvPr>
            <p:cNvSpPr/>
            <p:nvPr/>
          </p:nvSpPr>
          <p:spPr>
            <a:xfrm>
              <a:off x="6667078" y="1212525"/>
              <a:ext cx="285750" cy="285750"/>
            </a:xfrm>
            <a:prstGeom prst="rect">
              <a:avLst/>
            </a:prstGeom>
            <a:solidFill>
              <a:srgbClr val="00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6" name="BgFgButtonAppWords_" hidden="1">
              <a:hlinkClick r:id="" action="ppaction://macro?name=AppWordsSwapBgFg"/>
              <a:extLst>
                <a:ext uri="{FF2B5EF4-FFF2-40B4-BE49-F238E27FC236}">
                  <a16:creationId xmlns:a16="http://schemas.microsoft.com/office/drawing/2014/main" id="{AE38AE47-745B-F5F6-04DA-24BED86883E5}"/>
                </a:ext>
              </a:extLst>
            </p:cNvPr>
            <p:cNvSpPr/>
            <p:nvPr/>
          </p:nvSpPr>
          <p:spPr>
            <a:xfrm>
              <a:off x="7472107" y="1588249"/>
              <a:ext cx="484985"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BG</a:t>
              </a:r>
            </a:p>
          </p:txBody>
        </p:sp>
        <p:sp>
          <p:nvSpPr>
            <p:cNvPr id="124527" name="FontButtonAppWords_" hidden="1">
              <a:hlinkClick r:id="" action="ppaction://macro?name=AppWordsShowFonts"/>
              <a:extLst>
                <a:ext uri="{FF2B5EF4-FFF2-40B4-BE49-F238E27FC236}">
                  <a16:creationId xmlns:a16="http://schemas.microsoft.com/office/drawing/2014/main" id="{AFE6BB4E-5FB6-1915-1303-F3F0B73C9C39}"/>
                </a:ext>
              </a:extLst>
            </p:cNvPr>
            <p:cNvSpPr/>
            <p:nvPr/>
          </p:nvSpPr>
          <p:spPr>
            <a:xfrm>
              <a:off x="5960666" y="1212525"/>
              <a:ext cx="61362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Font</a:t>
              </a:r>
            </a:p>
          </p:txBody>
        </p:sp>
        <p:sp>
          <p:nvSpPr>
            <p:cNvPr id="124528" name="DummyShapeAppWords_" hidden="1">
              <a:extLst>
                <a:ext uri="{FF2B5EF4-FFF2-40B4-BE49-F238E27FC236}">
                  <a16:creationId xmlns:a16="http://schemas.microsoft.com/office/drawing/2014/main" id="{94B507C2-8969-E7F1-741B-A4314436AF97}"/>
                </a:ext>
              </a:extLst>
            </p:cNvPr>
            <p:cNvSpPr/>
            <p:nvPr/>
          </p:nvSpPr>
          <p:spPr>
            <a:xfrm>
              <a:off x="3844669" y="2072932"/>
              <a:ext cx="4400206" cy="38587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529" name="AXTextBox2AppWords_" hidden="1">
              <a:extLst>
                <a:ext uri="{FF2B5EF4-FFF2-40B4-BE49-F238E27FC236}">
                  <a16:creationId xmlns:a16="http://schemas.microsoft.com/office/drawing/2014/main" id="{B4D6B251-A421-008C-14BF-6DC1F480BBFC}"/>
                </a:ext>
              </a:extLst>
            </p:cNvPr>
            <p:cNvSpPr/>
            <p:nvPr/>
          </p:nvSpPr>
          <p:spPr>
            <a:xfrm>
              <a:off x="3849274" y="2072932"/>
              <a:ext cx="4395600" cy="3858768"/>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t-EE" sz="1400" dirty="0">
                <a:solidFill>
                  <a:srgbClr val="000000">
                    <a:alpha val="0"/>
                  </a:srgbClr>
                </a:solidFill>
                <a:latin typeface="Arial" panose="020B0604020202020204" pitchFamily="34" charset="0"/>
                <a:cs typeface="Arial" panose="020B0604020202020204" pitchFamily="34" charset="0"/>
              </a:endParaRPr>
            </a:p>
          </p:txBody>
        </p:sp>
        <p:pic>
          <p:nvPicPr>
            <p:cNvPr id="124530" name="AssocIconAppWords_" hidden="1">
              <a:extLst>
                <a:ext uri="{FF2B5EF4-FFF2-40B4-BE49-F238E27FC236}">
                  <a16:creationId xmlns:a16="http://schemas.microsoft.com/office/drawing/2014/main" id="{595C5289-D0A0-0EA1-3DB7-FC4F083442A0}"/>
                </a:ext>
              </a:extLst>
            </p:cNvPr>
            <p:cNvPicPr>
              <a:picLocks noChangeAspect="1"/>
            </p:cNvPicPr>
            <p:nvPr/>
          </p:nvPicPr>
          <p:blipFill>
            <a:blip r:embed="rId2"/>
            <a:stretch>
              <a:fillRect/>
            </a:stretch>
          </p:blipFill>
          <p:spPr>
            <a:xfrm>
              <a:off x="8645428" y="5152937"/>
              <a:ext cx="748811" cy="778763"/>
            </a:xfrm>
            <a:prstGeom prst="rect">
              <a:avLst/>
            </a:prstGeom>
          </p:spPr>
        </p:pic>
        <p:sp>
          <p:nvSpPr>
            <p:cNvPr id="124531" name="HandleAppWords_" hidden="1">
              <a:hlinkHover r:id="" action="ppaction://macro?name=ResizingWindow"/>
              <a:extLst>
                <a:ext uri="{FF2B5EF4-FFF2-40B4-BE49-F238E27FC236}">
                  <a16:creationId xmlns:a16="http://schemas.microsoft.com/office/drawing/2014/main" id="{5DE12060-8E28-12B7-9A68-3B16B0D3B37D}"/>
                </a:ext>
              </a:extLst>
            </p:cNvPr>
            <p:cNvSpPr/>
            <p:nvPr/>
          </p:nvSpPr>
          <p:spPr>
            <a:xfrm>
              <a:off x="9702863" y="608130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24532" name="AppPaint" hidden="1">
            <a:extLst>
              <a:ext uri="{FF2B5EF4-FFF2-40B4-BE49-F238E27FC236}">
                <a16:creationId xmlns:a16="http://schemas.microsoft.com/office/drawing/2014/main" id="{DB486001-C1C6-126E-CCEB-DA11D2434F80}"/>
              </a:ext>
            </a:extLst>
          </p:cNvPr>
          <p:cNvGrpSpPr/>
          <p:nvPr/>
        </p:nvGrpSpPr>
        <p:grpSpPr>
          <a:xfrm>
            <a:off x="3633939" y="1960227"/>
            <a:ext cx="5060401" cy="3190402"/>
            <a:chOff x="3633939" y="1960227"/>
            <a:chExt cx="5060401" cy="3190402"/>
          </a:xfrm>
        </p:grpSpPr>
        <p:sp>
          <p:nvSpPr>
            <p:cNvPr id="124533" name="WindowAppPaint_" hidden="1">
              <a:extLst>
                <a:ext uri="{FF2B5EF4-FFF2-40B4-BE49-F238E27FC236}">
                  <a16:creationId xmlns:a16="http://schemas.microsoft.com/office/drawing/2014/main" id="{9CB052A6-0B9B-3EE1-65BB-4718ADAB90F8}"/>
                </a:ext>
              </a:extLst>
            </p:cNvPr>
            <p:cNvSpPr/>
            <p:nvPr/>
          </p:nvSpPr>
          <p:spPr>
            <a:xfrm>
              <a:off x="3633939" y="1960227"/>
              <a:ext cx="4955268" cy="3111802"/>
            </a:xfrm>
            <a:prstGeom prst="rect">
              <a:avLst/>
            </a:prstGeom>
            <a:solidFill>
              <a:schemeClr val="accent3"/>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6000" b="0" i="0" u="none" strike="noStrike" kern="0" cap="none" spc="0" normalizeH="0" baseline="0" noProof="0" dirty="0">
                <a:ln w="38100">
                  <a:solidFill>
                    <a:srgbClr val="D40435"/>
                  </a:solidFill>
                </a:ln>
                <a:solidFill>
                  <a:prstClr val="black"/>
                </a:solidFill>
                <a:effectLst>
                  <a:glow rad="63500">
                    <a:srgbClr val="D40435"/>
                  </a:glow>
                </a:effectLst>
                <a:uLnTx/>
                <a:uFillTx/>
                <a:latin typeface="Candara" panose="020E0502030303020204" pitchFamily="34" charset="0"/>
              </a:endParaRPr>
            </a:p>
          </p:txBody>
        </p:sp>
        <p:grpSp>
          <p:nvGrpSpPr>
            <p:cNvPr id="124534" name="Shape6AppPaint_" hidden="1">
              <a:extLst>
                <a:ext uri="{FF2B5EF4-FFF2-40B4-BE49-F238E27FC236}">
                  <a16:creationId xmlns:a16="http://schemas.microsoft.com/office/drawing/2014/main" id="{1E5CFCC4-EE6C-0534-9F59-9CC5726DB819}"/>
                </a:ext>
              </a:extLst>
            </p:cNvPr>
            <p:cNvGrpSpPr/>
            <p:nvPr/>
          </p:nvGrpSpPr>
          <p:grpSpPr>
            <a:xfrm>
              <a:off x="3634127" y="1961060"/>
              <a:ext cx="4116858" cy="3110969"/>
              <a:chOff x="5000936" y="507600"/>
              <a:chExt cx="4116858" cy="3110969"/>
            </a:xfrm>
          </p:grpSpPr>
          <p:sp>
            <p:nvSpPr>
              <p:cNvPr id="89019" name="Ristkülik 87663" hidden="1">
                <a:hlinkClick r:id="" action="ppaction://macro?name=Recolor"/>
                <a:extLst>
                  <a:ext uri="{FF2B5EF4-FFF2-40B4-BE49-F238E27FC236}">
                    <a16:creationId xmlns:a16="http://schemas.microsoft.com/office/drawing/2014/main" id="{487C9ABA-F218-8982-916A-18D336A4E1B3}"/>
                  </a:ext>
                </a:extLst>
              </p:cNvPr>
              <p:cNvSpPr/>
              <p:nvPr/>
            </p:nvSpPr>
            <p:spPr>
              <a:xfrm>
                <a:off x="500093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20" name="Ristkülik 87664" hidden="1">
                <a:hlinkClick r:id="" action="ppaction://macro?name=Recolor"/>
                <a:extLst>
                  <a:ext uri="{FF2B5EF4-FFF2-40B4-BE49-F238E27FC236}">
                    <a16:creationId xmlns:a16="http://schemas.microsoft.com/office/drawing/2014/main" id="{01598161-20D4-0BF8-99E2-48E71548191E}"/>
                  </a:ext>
                </a:extLst>
              </p:cNvPr>
              <p:cNvSpPr/>
              <p:nvPr/>
            </p:nvSpPr>
            <p:spPr>
              <a:xfrm>
                <a:off x="519779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21" name="Ristkülik 87665" hidden="1">
                <a:hlinkClick r:id="" action="ppaction://macro?name=Recolor"/>
                <a:extLst>
                  <a:ext uri="{FF2B5EF4-FFF2-40B4-BE49-F238E27FC236}">
                    <a16:creationId xmlns:a16="http://schemas.microsoft.com/office/drawing/2014/main" id="{1C046172-6793-EA80-D426-3BC3D39546BA}"/>
                  </a:ext>
                </a:extLst>
              </p:cNvPr>
              <p:cNvSpPr/>
              <p:nvPr/>
            </p:nvSpPr>
            <p:spPr>
              <a:xfrm>
                <a:off x="539465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22" name="Ristkülik 87666" hidden="1">
                <a:hlinkClick r:id="" action="ppaction://macro?name=Recolor"/>
                <a:extLst>
                  <a:ext uri="{FF2B5EF4-FFF2-40B4-BE49-F238E27FC236}">
                    <a16:creationId xmlns:a16="http://schemas.microsoft.com/office/drawing/2014/main" id="{0A75CB15-9468-173A-A7CD-0C4A2C40EEC7}"/>
                  </a:ext>
                </a:extLst>
              </p:cNvPr>
              <p:cNvSpPr/>
              <p:nvPr/>
            </p:nvSpPr>
            <p:spPr>
              <a:xfrm>
                <a:off x="559151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023" name="Ristkülik 87667" hidden="1">
                <a:hlinkClick r:id="" action="ppaction://macro?name=Recolor"/>
                <a:extLst>
                  <a:ext uri="{FF2B5EF4-FFF2-40B4-BE49-F238E27FC236}">
                    <a16:creationId xmlns:a16="http://schemas.microsoft.com/office/drawing/2014/main" id="{D4B29644-C1C0-6FBD-8758-92380297BD1F}"/>
                  </a:ext>
                </a:extLst>
              </p:cNvPr>
              <p:cNvSpPr/>
              <p:nvPr/>
            </p:nvSpPr>
            <p:spPr>
              <a:xfrm>
                <a:off x="578381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2" name="Ristkülik 87668" hidden="1">
                <a:hlinkClick r:id="" action="ppaction://macro?name=Recolor"/>
                <a:extLst>
                  <a:ext uri="{FF2B5EF4-FFF2-40B4-BE49-F238E27FC236}">
                    <a16:creationId xmlns:a16="http://schemas.microsoft.com/office/drawing/2014/main" id="{654991B0-72DE-1CD2-1C97-C211B3C45FD3}"/>
                  </a:ext>
                </a:extLst>
              </p:cNvPr>
              <p:cNvSpPr/>
              <p:nvPr/>
            </p:nvSpPr>
            <p:spPr>
              <a:xfrm>
                <a:off x="598067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3" name="Ristkülik 87669" hidden="1">
                <a:hlinkClick r:id="" action="ppaction://macro?name=Recolor"/>
                <a:extLst>
                  <a:ext uri="{FF2B5EF4-FFF2-40B4-BE49-F238E27FC236}">
                    <a16:creationId xmlns:a16="http://schemas.microsoft.com/office/drawing/2014/main" id="{25540775-4C67-05D2-8F73-71186F4EF9B5}"/>
                  </a:ext>
                </a:extLst>
              </p:cNvPr>
              <p:cNvSpPr/>
              <p:nvPr/>
            </p:nvSpPr>
            <p:spPr>
              <a:xfrm>
                <a:off x="617753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4" name="Ristkülik 87670" hidden="1">
                <a:hlinkClick r:id="" action="ppaction://macro?name=Recolor"/>
                <a:extLst>
                  <a:ext uri="{FF2B5EF4-FFF2-40B4-BE49-F238E27FC236}">
                    <a16:creationId xmlns:a16="http://schemas.microsoft.com/office/drawing/2014/main" id="{FA003B8F-4E8F-5D0D-B431-90DE4A01C41E}"/>
                  </a:ext>
                </a:extLst>
              </p:cNvPr>
              <p:cNvSpPr/>
              <p:nvPr/>
            </p:nvSpPr>
            <p:spPr>
              <a:xfrm>
                <a:off x="637439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5" name="Ristkülik 87671" hidden="1">
                <a:hlinkClick r:id="" action="ppaction://macro?name=Recolor"/>
                <a:extLst>
                  <a:ext uri="{FF2B5EF4-FFF2-40B4-BE49-F238E27FC236}">
                    <a16:creationId xmlns:a16="http://schemas.microsoft.com/office/drawing/2014/main" id="{DD5C2E01-AA1A-8E80-1345-8400EF1A5CA8}"/>
                  </a:ext>
                </a:extLst>
              </p:cNvPr>
              <p:cNvSpPr/>
              <p:nvPr/>
            </p:nvSpPr>
            <p:spPr>
              <a:xfrm>
                <a:off x="656669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6" name="Ristkülik 87672" hidden="1">
                <a:hlinkClick r:id="" action="ppaction://macro?name=Recolor"/>
                <a:extLst>
                  <a:ext uri="{FF2B5EF4-FFF2-40B4-BE49-F238E27FC236}">
                    <a16:creationId xmlns:a16="http://schemas.microsoft.com/office/drawing/2014/main" id="{36715E78-3D82-550A-7487-998F971613CC}"/>
                  </a:ext>
                </a:extLst>
              </p:cNvPr>
              <p:cNvSpPr/>
              <p:nvPr/>
            </p:nvSpPr>
            <p:spPr>
              <a:xfrm>
                <a:off x="676355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7" name="Ristkülik 87673" hidden="1">
                <a:hlinkClick r:id="" action="ppaction://macro?name=Recolor"/>
                <a:extLst>
                  <a:ext uri="{FF2B5EF4-FFF2-40B4-BE49-F238E27FC236}">
                    <a16:creationId xmlns:a16="http://schemas.microsoft.com/office/drawing/2014/main" id="{494058E5-923F-1F88-AFB7-1E41F3FE96D3}"/>
                  </a:ext>
                </a:extLst>
              </p:cNvPr>
              <p:cNvSpPr/>
              <p:nvPr/>
            </p:nvSpPr>
            <p:spPr>
              <a:xfrm>
                <a:off x="696041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8" name="Ristkülik 87674" hidden="1">
                <a:hlinkClick r:id="" action="ppaction://macro?name=Recolor"/>
                <a:extLst>
                  <a:ext uri="{FF2B5EF4-FFF2-40B4-BE49-F238E27FC236}">
                    <a16:creationId xmlns:a16="http://schemas.microsoft.com/office/drawing/2014/main" id="{AE899F3A-FDDC-E0BD-FCB4-00C13D44FC50}"/>
                  </a:ext>
                </a:extLst>
              </p:cNvPr>
              <p:cNvSpPr/>
              <p:nvPr/>
            </p:nvSpPr>
            <p:spPr>
              <a:xfrm>
                <a:off x="715727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999" name="Ristkülik 87675" hidden="1">
                <a:hlinkClick r:id="" action="ppaction://macro?name=Recolor"/>
                <a:extLst>
                  <a:ext uri="{FF2B5EF4-FFF2-40B4-BE49-F238E27FC236}">
                    <a16:creationId xmlns:a16="http://schemas.microsoft.com/office/drawing/2014/main" id="{C30F2DFA-4362-EF4B-D591-42E4198F532A}"/>
                  </a:ext>
                </a:extLst>
              </p:cNvPr>
              <p:cNvSpPr/>
              <p:nvPr/>
            </p:nvSpPr>
            <p:spPr>
              <a:xfrm>
                <a:off x="734957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00" name="Ristkülik 87676" hidden="1">
                <a:hlinkClick r:id="" action="ppaction://macro?name=Recolor"/>
                <a:extLst>
                  <a:ext uri="{FF2B5EF4-FFF2-40B4-BE49-F238E27FC236}">
                    <a16:creationId xmlns:a16="http://schemas.microsoft.com/office/drawing/2014/main" id="{C5F94EA2-A0D7-A0D9-3117-38B7D1AB0D26}"/>
                  </a:ext>
                </a:extLst>
              </p:cNvPr>
              <p:cNvSpPr/>
              <p:nvPr/>
            </p:nvSpPr>
            <p:spPr>
              <a:xfrm>
                <a:off x="754643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01" name="Ristkülik 87677" hidden="1">
                <a:hlinkClick r:id="" action="ppaction://macro?name=Recolor"/>
                <a:extLst>
                  <a:ext uri="{FF2B5EF4-FFF2-40B4-BE49-F238E27FC236}">
                    <a16:creationId xmlns:a16="http://schemas.microsoft.com/office/drawing/2014/main" id="{39DF243D-7C0F-D678-0344-B884366A6EC3}"/>
                  </a:ext>
                </a:extLst>
              </p:cNvPr>
              <p:cNvSpPr/>
              <p:nvPr/>
            </p:nvSpPr>
            <p:spPr>
              <a:xfrm>
                <a:off x="774329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19" name="Ristkülik 87678" hidden="1">
                <a:hlinkClick r:id="" action="ppaction://macro?name=Recolor"/>
                <a:extLst>
                  <a:ext uri="{FF2B5EF4-FFF2-40B4-BE49-F238E27FC236}">
                    <a16:creationId xmlns:a16="http://schemas.microsoft.com/office/drawing/2014/main" id="{7969C9AC-2A65-D1D1-CB4B-B7A34A5D013A}"/>
                  </a:ext>
                </a:extLst>
              </p:cNvPr>
              <p:cNvSpPr/>
              <p:nvPr/>
            </p:nvSpPr>
            <p:spPr>
              <a:xfrm>
                <a:off x="794015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0" name="Ristkülik 87679" hidden="1">
                <a:hlinkClick r:id="" action="ppaction://macro?name=Recolor"/>
                <a:extLst>
                  <a:ext uri="{FF2B5EF4-FFF2-40B4-BE49-F238E27FC236}">
                    <a16:creationId xmlns:a16="http://schemas.microsoft.com/office/drawing/2014/main" id="{F9395D22-5716-4141-0860-999C595C45BE}"/>
                  </a:ext>
                </a:extLst>
              </p:cNvPr>
              <p:cNvSpPr/>
              <p:nvPr/>
            </p:nvSpPr>
            <p:spPr>
              <a:xfrm>
                <a:off x="8136495"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1" name="Ristkülik 87680" hidden="1">
                <a:hlinkClick r:id="" action="ppaction://macro?name=Recolor"/>
                <a:extLst>
                  <a:ext uri="{FF2B5EF4-FFF2-40B4-BE49-F238E27FC236}">
                    <a16:creationId xmlns:a16="http://schemas.microsoft.com/office/drawing/2014/main" id="{7A85415C-3120-6A04-8A95-72F4AE6D575F}"/>
                  </a:ext>
                </a:extLst>
              </p:cNvPr>
              <p:cNvSpPr/>
              <p:nvPr/>
            </p:nvSpPr>
            <p:spPr>
              <a:xfrm>
                <a:off x="8333353"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2" name="Ristkülik 87681" hidden="1">
                <a:hlinkClick r:id="" action="ppaction://macro?name=Recolor"/>
                <a:extLst>
                  <a:ext uri="{FF2B5EF4-FFF2-40B4-BE49-F238E27FC236}">
                    <a16:creationId xmlns:a16="http://schemas.microsoft.com/office/drawing/2014/main" id="{37A13827-81BD-C776-4ABA-83CDBC2CDD47}"/>
                  </a:ext>
                </a:extLst>
              </p:cNvPr>
              <p:cNvSpPr/>
              <p:nvPr/>
            </p:nvSpPr>
            <p:spPr>
              <a:xfrm>
                <a:off x="8525659"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3" name="Ristkülik 87682" hidden="1">
                <a:hlinkClick r:id="" action="ppaction://macro?name=Recolor"/>
                <a:extLst>
                  <a:ext uri="{FF2B5EF4-FFF2-40B4-BE49-F238E27FC236}">
                    <a16:creationId xmlns:a16="http://schemas.microsoft.com/office/drawing/2014/main" id="{9A825A9D-9798-D7E2-D79F-5847E8C6F8DD}"/>
                  </a:ext>
                </a:extLst>
              </p:cNvPr>
              <p:cNvSpPr/>
              <p:nvPr/>
            </p:nvSpPr>
            <p:spPr>
              <a:xfrm>
                <a:off x="8722517"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4" name="Ristkülik 87683" hidden="1">
                <a:hlinkClick r:id="" action="ppaction://macro?name=Recolor"/>
                <a:extLst>
                  <a:ext uri="{FF2B5EF4-FFF2-40B4-BE49-F238E27FC236}">
                    <a16:creationId xmlns:a16="http://schemas.microsoft.com/office/drawing/2014/main" id="{3D8D845C-3DFD-49E6-56EB-BFEF2893AA52}"/>
                  </a:ext>
                </a:extLst>
              </p:cNvPr>
              <p:cNvSpPr/>
              <p:nvPr/>
            </p:nvSpPr>
            <p:spPr>
              <a:xfrm>
                <a:off x="891886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5" name="Ristkülik 87684" hidden="1">
                <a:hlinkClick r:id="" action="ppaction://macro?name=Recolor"/>
                <a:extLst>
                  <a:ext uri="{FF2B5EF4-FFF2-40B4-BE49-F238E27FC236}">
                    <a16:creationId xmlns:a16="http://schemas.microsoft.com/office/drawing/2014/main" id="{845C81FD-305E-B618-D230-7214F127B215}"/>
                  </a:ext>
                </a:extLst>
              </p:cNvPr>
              <p:cNvSpPr/>
              <p:nvPr/>
            </p:nvSpPr>
            <p:spPr>
              <a:xfrm>
                <a:off x="500093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6" name="Ristkülik 87685" hidden="1">
                <a:hlinkClick r:id="" action="ppaction://macro?name=Recolor"/>
                <a:extLst>
                  <a:ext uri="{FF2B5EF4-FFF2-40B4-BE49-F238E27FC236}">
                    <a16:creationId xmlns:a16="http://schemas.microsoft.com/office/drawing/2014/main" id="{EF1D784F-9841-476A-83BF-9EE8AD1DFDB1}"/>
                  </a:ext>
                </a:extLst>
              </p:cNvPr>
              <p:cNvSpPr/>
              <p:nvPr/>
            </p:nvSpPr>
            <p:spPr>
              <a:xfrm>
                <a:off x="519779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7" name="Ristkülik 87686" hidden="1">
                <a:hlinkClick r:id="" action="ppaction://macro?name=Recolor"/>
                <a:extLst>
                  <a:ext uri="{FF2B5EF4-FFF2-40B4-BE49-F238E27FC236}">
                    <a16:creationId xmlns:a16="http://schemas.microsoft.com/office/drawing/2014/main" id="{E7AFF939-0A22-A3A8-1F19-5F58E7DF1C79}"/>
                  </a:ext>
                </a:extLst>
              </p:cNvPr>
              <p:cNvSpPr/>
              <p:nvPr/>
            </p:nvSpPr>
            <p:spPr>
              <a:xfrm>
                <a:off x="539465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8" name="Ristkülik 87687" hidden="1">
                <a:hlinkClick r:id="" action="ppaction://macro?name=Recolor"/>
                <a:extLst>
                  <a:ext uri="{FF2B5EF4-FFF2-40B4-BE49-F238E27FC236}">
                    <a16:creationId xmlns:a16="http://schemas.microsoft.com/office/drawing/2014/main" id="{1256D31F-8610-D186-9C00-F7FCC45C8A98}"/>
                  </a:ext>
                </a:extLst>
              </p:cNvPr>
              <p:cNvSpPr/>
              <p:nvPr/>
            </p:nvSpPr>
            <p:spPr>
              <a:xfrm>
                <a:off x="559151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29" name="Ristkülik 87688" hidden="1">
                <a:hlinkClick r:id="" action="ppaction://macro?name=Recolor"/>
                <a:extLst>
                  <a:ext uri="{FF2B5EF4-FFF2-40B4-BE49-F238E27FC236}">
                    <a16:creationId xmlns:a16="http://schemas.microsoft.com/office/drawing/2014/main" id="{BB93C9A8-E360-83FA-C794-B72D8EAFFF01}"/>
                  </a:ext>
                </a:extLst>
              </p:cNvPr>
              <p:cNvSpPr/>
              <p:nvPr/>
            </p:nvSpPr>
            <p:spPr>
              <a:xfrm>
                <a:off x="578381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0" name="Ristkülik 87689" hidden="1">
                <a:hlinkClick r:id="" action="ppaction://macro?name=Recolor"/>
                <a:extLst>
                  <a:ext uri="{FF2B5EF4-FFF2-40B4-BE49-F238E27FC236}">
                    <a16:creationId xmlns:a16="http://schemas.microsoft.com/office/drawing/2014/main" id="{B4B0986E-0D1D-251D-B145-4CB6407A3B32}"/>
                  </a:ext>
                </a:extLst>
              </p:cNvPr>
              <p:cNvSpPr/>
              <p:nvPr/>
            </p:nvSpPr>
            <p:spPr>
              <a:xfrm>
                <a:off x="598067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1" name="Ristkülik 87690" hidden="1">
                <a:hlinkClick r:id="" action="ppaction://macro?name=Recolor"/>
                <a:extLst>
                  <a:ext uri="{FF2B5EF4-FFF2-40B4-BE49-F238E27FC236}">
                    <a16:creationId xmlns:a16="http://schemas.microsoft.com/office/drawing/2014/main" id="{16AC04E6-522B-40C1-0169-CDCAB261016E}"/>
                  </a:ext>
                </a:extLst>
              </p:cNvPr>
              <p:cNvSpPr/>
              <p:nvPr/>
            </p:nvSpPr>
            <p:spPr>
              <a:xfrm>
                <a:off x="617753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2" name="Ristkülik 87691" hidden="1">
                <a:hlinkClick r:id="" action="ppaction://macro?name=Recolor"/>
                <a:extLst>
                  <a:ext uri="{FF2B5EF4-FFF2-40B4-BE49-F238E27FC236}">
                    <a16:creationId xmlns:a16="http://schemas.microsoft.com/office/drawing/2014/main" id="{B2F0CE94-511E-2EB3-3F2C-96B555B4AA68}"/>
                  </a:ext>
                </a:extLst>
              </p:cNvPr>
              <p:cNvSpPr/>
              <p:nvPr/>
            </p:nvSpPr>
            <p:spPr>
              <a:xfrm>
                <a:off x="637439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3" name="Ristkülik 87692" hidden="1">
                <a:hlinkClick r:id="" action="ppaction://macro?name=Recolor"/>
                <a:extLst>
                  <a:ext uri="{FF2B5EF4-FFF2-40B4-BE49-F238E27FC236}">
                    <a16:creationId xmlns:a16="http://schemas.microsoft.com/office/drawing/2014/main" id="{DD23A7BD-7FB5-003F-CAF8-1544CC50C950}"/>
                  </a:ext>
                </a:extLst>
              </p:cNvPr>
              <p:cNvSpPr/>
              <p:nvPr/>
            </p:nvSpPr>
            <p:spPr>
              <a:xfrm>
                <a:off x="656669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4" name="Ristkülik 87693" hidden="1">
                <a:hlinkClick r:id="" action="ppaction://macro?name=Recolor"/>
                <a:extLst>
                  <a:ext uri="{FF2B5EF4-FFF2-40B4-BE49-F238E27FC236}">
                    <a16:creationId xmlns:a16="http://schemas.microsoft.com/office/drawing/2014/main" id="{AB109F7E-2A60-1E72-2954-25272563A40A}"/>
                  </a:ext>
                </a:extLst>
              </p:cNvPr>
              <p:cNvSpPr/>
              <p:nvPr/>
            </p:nvSpPr>
            <p:spPr>
              <a:xfrm>
                <a:off x="676355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5" name="Ristkülik 87694" hidden="1">
                <a:hlinkClick r:id="" action="ppaction://macro?name=Recolor"/>
                <a:extLst>
                  <a:ext uri="{FF2B5EF4-FFF2-40B4-BE49-F238E27FC236}">
                    <a16:creationId xmlns:a16="http://schemas.microsoft.com/office/drawing/2014/main" id="{D40E0DA9-D417-BB6E-804F-748D5C927722}"/>
                  </a:ext>
                </a:extLst>
              </p:cNvPr>
              <p:cNvSpPr/>
              <p:nvPr/>
            </p:nvSpPr>
            <p:spPr>
              <a:xfrm>
                <a:off x="696041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6" name="Ristkülik 87695" hidden="1">
                <a:hlinkClick r:id="" action="ppaction://macro?name=Recolor"/>
                <a:extLst>
                  <a:ext uri="{FF2B5EF4-FFF2-40B4-BE49-F238E27FC236}">
                    <a16:creationId xmlns:a16="http://schemas.microsoft.com/office/drawing/2014/main" id="{427D890C-7F5D-BFCC-7742-9A872FFB4916}"/>
                  </a:ext>
                </a:extLst>
              </p:cNvPr>
              <p:cNvSpPr/>
              <p:nvPr/>
            </p:nvSpPr>
            <p:spPr>
              <a:xfrm>
                <a:off x="715727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7" name="Ristkülik 87696" hidden="1">
                <a:hlinkClick r:id="" action="ppaction://macro?name=Recolor"/>
                <a:extLst>
                  <a:ext uri="{FF2B5EF4-FFF2-40B4-BE49-F238E27FC236}">
                    <a16:creationId xmlns:a16="http://schemas.microsoft.com/office/drawing/2014/main" id="{DD791D3B-1974-6697-CC73-122F31486158}"/>
                  </a:ext>
                </a:extLst>
              </p:cNvPr>
              <p:cNvSpPr/>
              <p:nvPr/>
            </p:nvSpPr>
            <p:spPr>
              <a:xfrm>
                <a:off x="734957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8" name="Ristkülik 87697" hidden="1">
                <a:hlinkClick r:id="" action="ppaction://macro?name=Recolor"/>
                <a:extLst>
                  <a:ext uri="{FF2B5EF4-FFF2-40B4-BE49-F238E27FC236}">
                    <a16:creationId xmlns:a16="http://schemas.microsoft.com/office/drawing/2014/main" id="{7BDF0AD7-6548-D59D-C0D4-2B163A182810}"/>
                  </a:ext>
                </a:extLst>
              </p:cNvPr>
              <p:cNvSpPr/>
              <p:nvPr/>
            </p:nvSpPr>
            <p:spPr>
              <a:xfrm>
                <a:off x="754643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39" name="Ristkülik 87698" hidden="1">
                <a:hlinkClick r:id="" action="ppaction://macro?name=Recolor"/>
                <a:extLst>
                  <a:ext uri="{FF2B5EF4-FFF2-40B4-BE49-F238E27FC236}">
                    <a16:creationId xmlns:a16="http://schemas.microsoft.com/office/drawing/2014/main" id="{7E492329-76DC-B855-D91B-D1F8418B58D2}"/>
                  </a:ext>
                </a:extLst>
              </p:cNvPr>
              <p:cNvSpPr/>
              <p:nvPr/>
            </p:nvSpPr>
            <p:spPr>
              <a:xfrm>
                <a:off x="774329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0" name="Ristkülik 87699" hidden="1">
                <a:hlinkClick r:id="" action="ppaction://macro?name=Recolor"/>
                <a:extLst>
                  <a:ext uri="{FF2B5EF4-FFF2-40B4-BE49-F238E27FC236}">
                    <a16:creationId xmlns:a16="http://schemas.microsoft.com/office/drawing/2014/main" id="{3CECD4B2-CEA9-14F7-FE24-AF62683ACEB6}"/>
                  </a:ext>
                </a:extLst>
              </p:cNvPr>
              <p:cNvSpPr/>
              <p:nvPr/>
            </p:nvSpPr>
            <p:spPr>
              <a:xfrm>
                <a:off x="794015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1" name="Ristkülik 87700" hidden="1">
                <a:hlinkClick r:id="" action="ppaction://macro?name=Recolor"/>
                <a:extLst>
                  <a:ext uri="{FF2B5EF4-FFF2-40B4-BE49-F238E27FC236}">
                    <a16:creationId xmlns:a16="http://schemas.microsoft.com/office/drawing/2014/main" id="{19CCF90C-5AE5-3FD4-20ED-57C68C9674F7}"/>
                  </a:ext>
                </a:extLst>
              </p:cNvPr>
              <p:cNvSpPr/>
              <p:nvPr/>
            </p:nvSpPr>
            <p:spPr>
              <a:xfrm>
                <a:off x="8136495"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2" name="Ristkülik 87701" hidden="1">
                <a:hlinkClick r:id="" action="ppaction://macro?name=Recolor"/>
                <a:extLst>
                  <a:ext uri="{FF2B5EF4-FFF2-40B4-BE49-F238E27FC236}">
                    <a16:creationId xmlns:a16="http://schemas.microsoft.com/office/drawing/2014/main" id="{AA5F1025-3F3C-9C96-D466-3588612A62E9}"/>
                  </a:ext>
                </a:extLst>
              </p:cNvPr>
              <p:cNvSpPr/>
              <p:nvPr/>
            </p:nvSpPr>
            <p:spPr>
              <a:xfrm>
                <a:off x="8333353"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3" name="Ristkülik 87702" hidden="1">
                <a:hlinkClick r:id="" action="ppaction://macro?name=Recolor"/>
                <a:extLst>
                  <a:ext uri="{FF2B5EF4-FFF2-40B4-BE49-F238E27FC236}">
                    <a16:creationId xmlns:a16="http://schemas.microsoft.com/office/drawing/2014/main" id="{D274BE26-7FE5-CED5-70F8-3B16688F38E3}"/>
                  </a:ext>
                </a:extLst>
              </p:cNvPr>
              <p:cNvSpPr/>
              <p:nvPr/>
            </p:nvSpPr>
            <p:spPr>
              <a:xfrm>
                <a:off x="8525659"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4" name="Ristkülik 87703" hidden="1">
                <a:hlinkClick r:id="" action="ppaction://macro?name=Recolor"/>
                <a:extLst>
                  <a:ext uri="{FF2B5EF4-FFF2-40B4-BE49-F238E27FC236}">
                    <a16:creationId xmlns:a16="http://schemas.microsoft.com/office/drawing/2014/main" id="{4974345D-CC1E-66F7-3052-1250A0FEB0C7}"/>
                  </a:ext>
                </a:extLst>
              </p:cNvPr>
              <p:cNvSpPr/>
              <p:nvPr/>
            </p:nvSpPr>
            <p:spPr>
              <a:xfrm>
                <a:off x="8722517"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5" name="Ristkülik 87704" hidden="1">
                <a:hlinkClick r:id="" action="ppaction://macro?name=Recolor"/>
                <a:extLst>
                  <a:ext uri="{FF2B5EF4-FFF2-40B4-BE49-F238E27FC236}">
                    <a16:creationId xmlns:a16="http://schemas.microsoft.com/office/drawing/2014/main" id="{9D6AF35C-AFB3-EEC3-027B-61CBD09822B3}"/>
                  </a:ext>
                </a:extLst>
              </p:cNvPr>
              <p:cNvSpPr/>
              <p:nvPr/>
            </p:nvSpPr>
            <p:spPr>
              <a:xfrm>
                <a:off x="891886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6" name="Ristkülik 87705" hidden="1">
                <a:hlinkClick r:id="" action="ppaction://macro?name=Recolor"/>
                <a:extLst>
                  <a:ext uri="{FF2B5EF4-FFF2-40B4-BE49-F238E27FC236}">
                    <a16:creationId xmlns:a16="http://schemas.microsoft.com/office/drawing/2014/main" id="{7EEEA0EB-F054-8834-94E0-D6E7E976105F}"/>
                  </a:ext>
                </a:extLst>
              </p:cNvPr>
              <p:cNvSpPr/>
              <p:nvPr/>
            </p:nvSpPr>
            <p:spPr>
              <a:xfrm>
                <a:off x="500136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7" name="Ristkülik 87706" hidden="1">
                <a:hlinkClick r:id="" action="ppaction://macro?name=Recolor"/>
                <a:extLst>
                  <a:ext uri="{FF2B5EF4-FFF2-40B4-BE49-F238E27FC236}">
                    <a16:creationId xmlns:a16="http://schemas.microsoft.com/office/drawing/2014/main" id="{80924906-E91C-5C1F-167E-7568F627791D}"/>
                  </a:ext>
                </a:extLst>
              </p:cNvPr>
              <p:cNvSpPr/>
              <p:nvPr/>
            </p:nvSpPr>
            <p:spPr>
              <a:xfrm>
                <a:off x="519821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8" name="Ristkülik 87707" hidden="1">
                <a:hlinkClick r:id="" action="ppaction://macro?name=Recolor"/>
                <a:extLst>
                  <a:ext uri="{FF2B5EF4-FFF2-40B4-BE49-F238E27FC236}">
                    <a16:creationId xmlns:a16="http://schemas.microsoft.com/office/drawing/2014/main" id="{9EC6C48A-12C6-E213-7C72-197B15A05A2C}"/>
                  </a:ext>
                </a:extLst>
              </p:cNvPr>
              <p:cNvSpPr/>
              <p:nvPr/>
            </p:nvSpPr>
            <p:spPr>
              <a:xfrm>
                <a:off x="539507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49" name="Ristkülik 87708" hidden="1">
                <a:hlinkClick r:id="" action="ppaction://macro?name=Recolor"/>
                <a:extLst>
                  <a:ext uri="{FF2B5EF4-FFF2-40B4-BE49-F238E27FC236}">
                    <a16:creationId xmlns:a16="http://schemas.microsoft.com/office/drawing/2014/main" id="{A395FFD8-DD35-B910-114E-F76A63C1BD7E}"/>
                  </a:ext>
                </a:extLst>
              </p:cNvPr>
              <p:cNvSpPr/>
              <p:nvPr/>
            </p:nvSpPr>
            <p:spPr>
              <a:xfrm>
                <a:off x="559193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0" name="Ristkülik 87709" hidden="1">
                <a:hlinkClick r:id="" action="ppaction://macro?name=Recolor"/>
                <a:extLst>
                  <a:ext uri="{FF2B5EF4-FFF2-40B4-BE49-F238E27FC236}">
                    <a16:creationId xmlns:a16="http://schemas.microsoft.com/office/drawing/2014/main" id="{E7395B72-D879-2F40-3A96-108BD2D38F60}"/>
                  </a:ext>
                </a:extLst>
              </p:cNvPr>
              <p:cNvSpPr/>
              <p:nvPr/>
            </p:nvSpPr>
            <p:spPr>
              <a:xfrm>
                <a:off x="578424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1" name="Ristkülik 87710" hidden="1">
                <a:hlinkClick r:id="" action="ppaction://macro?name=Recolor"/>
                <a:extLst>
                  <a:ext uri="{FF2B5EF4-FFF2-40B4-BE49-F238E27FC236}">
                    <a16:creationId xmlns:a16="http://schemas.microsoft.com/office/drawing/2014/main" id="{9030F0E3-13EA-57D2-CECE-5AB1BF7F09D3}"/>
                  </a:ext>
                </a:extLst>
              </p:cNvPr>
              <p:cNvSpPr/>
              <p:nvPr/>
            </p:nvSpPr>
            <p:spPr>
              <a:xfrm>
                <a:off x="598109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2" name="Ristkülik 87711" hidden="1">
                <a:hlinkClick r:id="" action="ppaction://macro?name=Recolor"/>
                <a:extLst>
                  <a:ext uri="{FF2B5EF4-FFF2-40B4-BE49-F238E27FC236}">
                    <a16:creationId xmlns:a16="http://schemas.microsoft.com/office/drawing/2014/main" id="{DEE5C0B9-1CAE-6E05-AA12-20BCA88EFF3E}"/>
                  </a:ext>
                </a:extLst>
              </p:cNvPr>
              <p:cNvSpPr/>
              <p:nvPr/>
            </p:nvSpPr>
            <p:spPr>
              <a:xfrm>
                <a:off x="617795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3" name="Ristkülik 87712" hidden="1">
                <a:hlinkClick r:id="" action="ppaction://macro?name=Recolor"/>
                <a:extLst>
                  <a:ext uri="{FF2B5EF4-FFF2-40B4-BE49-F238E27FC236}">
                    <a16:creationId xmlns:a16="http://schemas.microsoft.com/office/drawing/2014/main" id="{8559D53D-7DC3-B514-7F2B-1F47292BA826}"/>
                  </a:ext>
                </a:extLst>
              </p:cNvPr>
              <p:cNvSpPr/>
              <p:nvPr/>
            </p:nvSpPr>
            <p:spPr>
              <a:xfrm>
                <a:off x="637481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4" name="Ristkülik 87713" hidden="1">
                <a:hlinkClick r:id="" action="ppaction://macro?name=Recolor"/>
                <a:extLst>
                  <a:ext uri="{FF2B5EF4-FFF2-40B4-BE49-F238E27FC236}">
                    <a16:creationId xmlns:a16="http://schemas.microsoft.com/office/drawing/2014/main" id="{E86E7A11-C873-84CE-D17D-CEECCA4DF29F}"/>
                  </a:ext>
                </a:extLst>
              </p:cNvPr>
              <p:cNvSpPr/>
              <p:nvPr/>
            </p:nvSpPr>
            <p:spPr>
              <a:xfrm>
                <a:off x="656712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5" name="Ristkülik 87714" hidden="1">
                <a:hlinkClick r:id="" action="ppaction://macro?name=Recolor"/>
                <a:extLst>
                  <a:ext uri="{FF2B5EF4-FFF2-40B4-BE49-F238E27FC236}">
                    <a16:creationId xmlns:a16="http://schemas.microsoft.com/office/drawing/2014/main" id="{3B8FB6F0-A682-65BF-4E2C-C849BB6CEC97}"/>
                  </a:ext>
                </a:extLst>
              </p:cNvPr>
              <p:cNvSpPr/>
              <p:nvPr/>
            </p:nvSpPr>
            <p:spPr>
              <a:xfrm>
                <a:off x="676397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6" name="Ristkülik 87715" hidden="1">
                <a:hlinkClick r:id="" action="ppaction://macro?name=Recolor"/>
                <a:extLst>
                  <a:ext uri="{FF2B5EF4-FFF2-40B4-BE49-F238E27FC236}">
                    <a16:creationId xmlns:a16="http://schemas.microsoft.com/office/drawing/2014/main" id="{7544A616-FF60-2F66-D5FD-96F2D6D54A46}"/>
                  </a:ext>
                </a:extLst>
              </p:cNvPr>
              <p:cNvSpPr/>
              <p:nvPr/>
            </p:nvSpPr>
            <p:spPr>
              <a:xfrm>
                <a:off x="696083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7" name="Ristkülik 87716" hidden="1">
                <a:hlinkClick r:id="" action="ppaction://macro?name=Recolor"/>
                <a:extLst>
                  <a:ext uri="{FF2B5EF4-FFF2-40B4-BE49-F238E27FC236}">
                    <a16:creationId xmlns:a16="http://schemas.microsoft.com/office/drawing/2014/main" id="{192978F5-4EDC-AB64-0991-B702B314A094}"/>
                  </a:ext>
                </a:extLst>
              </p:cNvPr>
              <p:cNvSpPr/>
              <p:nvPr/>
            </p:nvSpPr>
            <p:spPr>
              <a:xfrm>
                <a:off x="715769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8" name="Ristkülik 87717" hidden="1">
                <a:hlinkClick r:id="" action="ppaction://macro?name=Recolor"/>
                <a:extLst>
                  <a:ext uri="{FF2B5EF4-FFF2-40B4-BE49-F238E27FC236}">
                    <a16:creationId xmlns:a16="http://schemas.microsoft.com/office/drawing/2014/main" id="{9BB02829-236E-E3F2-2BC8-C8481AC20151}"/>
                  </a:ext>
                </a:extLst>
              </p:cNvPr>
              <p:cNvSpPr/>
              <p:nvPr/>
            </p:nvSpPr>
            <p:spPr>
              <a:xfrm>
                <a:off x="735000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59" name="Ristkülik 87718" hidden="1">
                <a:hlinkClick r:id="" action="ppaction://macro?name=Recolor"/>
                <a:extLst>
                  <a:ext uri="{FF2B5EF4-FFF2-40B4-BE49-F238E27FC236}">
                    <a16:creationId xmlns:a16="http://schemas.microsoft.com/office/drawing/2014/main" id="{1470AEA3-83AF-6A11-9AFE-D51918139720}"/>
                  </a:ext>
                </a:extLst>
              </p:cNvPr>
              <p:cNvSpPr/>
              <p:nvPr/>
            </p:nvSpPr>
            <p:spPr>
              <a:xfrm>
                <a:off x="754685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0" name="Ristkülik 87719" hidden="1">
                <a:hlinkClick r:id="" action="ppaction://macro?name=Recolor"/>
                <a:extLst>
                  <a:ext uri="{FF2B5EF4-FFF2-40B4-BE49-F238E27FC236}">
                    <a16:creationId xmlns:a16="http://schemas.microsoft.com/office/drawing/2014/main" id="{43DDDD64-FBF3-90FA-A308-85D4CEA94A77}"/>
                  </a:ext>
                </a:extLst>
              </p:cNvPr>
              <p:cNvSpPr/>
              <p:nvPr/>
            </p:nvSpPr>
            <p:spPr>
              <a:xfrm>
                <a:off x="774371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1" name="Ristkülik 87720" hidden="1">
                <a:hlinkClick r:id="" action="ppaction://macro?name=Recolor"/>
                <a:extLst>
                  <a:ext uri="{FF2B5EF4-FFF2-40B4-BE49-F238E27FC236}">
                    <a16:creationId xmlns:a16="http://schemas.microsoft.com/office/drawing/2014/main" id="{5EB12D67-C34B-A5A3-47CC-EB0F35B30676}"/>
                  </a:ext>
                </a:extLst>
              </p:cNvPr>
              <p:cNvSpPr/>
              <p:nvPr/>
            </p:nvSpPr>
            <p:spPr>
              <a:xfrm>
                <a:off x="794057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2" name="Ristkülik 87721" hidden="1">
                <a:hlinkClick r:id="" action="ppaction://macro?name=Recolor"/>
                <a:extLst>
                  <a:ext uri="{FF2B5EF4-FFF2-40B4-BE49-F238E27FC236}">
                    <a16:creationId xmlns:a16="http://schemas.microsoft.com/office/drawing/2014/main" id="{11E37700-E8C7-D2B7-EA9D-779DB91D6DBB}"/>
                  </a:ext>
                </a:extLst>
              </p:cNvPr>
              <p:cNvSpPr/>
              <p:nvPr/>
            </p:nvSpPr>
            <p:spPr>
              <a:xfrm>
                <a:off x="8136919"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3" name="Ristkülik 87722" hidden="1">
                <a:hlinkClick r:id="" action="ppaction://macro?name=Recolor"/>
                <a:extLst>
                  <a:ext uri="{FF2B5EF4-FFF2-40B4-BE49-F238E27FC236}">
                    <a16:creationId xmlns:a16="http://schemas.microsoft.com/office/drawing/2014/main" id="{70B41BD7-36AB-7B2C-2397-00BD84D58530}"/>
                  </a:ext>
                </a:extLst>
              </p:cNvPr>
              <p:cNvSpPr/>
              <p:nvPr/>
            </p:nvSpPr>
            <p:spPr>
              <a:xfrm>
                <a:off x="8333777"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4" name="Ristkülik 87723" hidden="1">
                <a:hlinkClick r:id="" action="ppaction://macro?name=Recolor"/>
                <a:extLst>
                  <a:ext uri="{FF2B5EF4-FFF2-40B4-BE49-F238E27FC236}">
                    <a16:creationId xmlns:a16="http://schemas.microsoft.com/office/drawing/2014/main" id="{B41B8117-C304-E93D-855F-84D85EC8B82E}"/>
                  </a:ext>
                </a:extLst>
              </p:cNvPr>
              <p:cNvSpPr/>
              <p:nvPr/>
            </p:nvSpPr>
            <p:spPr>
              <a:xfrm>
                <a:off x="8526083"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5" name="Ristkülik 87724" hidden="1">
                <a:hlinkClick r:id="" action="ppaction://macro?name=Recolor"/>
                <a:extLst>
                  <a:ext uri="{FF2B5EF4-FFF2-40B4-BE49-F238E27FC236}">
                    <a16:creationId xmlns:a16="http://schemas.microsoft.com/office/drawing/2014/main" id="{51781D3D-BF4A-B208-48B7-F4197D46541C}"/>
                  </a:ext>
                </a:extLst>
              </p:cNvPr>
              <p:cNvSpPr/>
              <p:nvPr/>
            </p:nvSpPr>
            <p:spPr>
              <a:xfrm>
                <a:off x="8722941"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6" name="Ristkülik 87725" hidden="1">
                <a:hlinkClick r:id="" action="ppaction://macro?name=Recolor"/>
                <a:extLst>
                  <a:ext uri="{FF2B5EF4-FFF2-40B4-BE49-F238E27FC236}">
                    <a16:creationId xmlns:a16="http://schemas.microsoft.com/office/drawing/2014/main" id="{A7B54B11-05D2-9110-F8D1-780CA0DBEE3A}"/>
                  </a:ext>
                </a:extLst>
              </p:cNvPr>
              <p:cNvSpPr/>
              <p:nvPr/>
            </p:nvSpPr>
            <p:spPr>
              <a:xfrm>
                <a:off x="891928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7" name="Ristkülik 87726" hidden="1">
                <a:hlinkClick r:id="" action="ppaction://macro?name=Recolor"/>
                <a:extLst>
                  <a:ext uri="{FF2B5EF4-FFF2-40B4-BE49-F238E27FC236}">
                    <a16:creationId xmlns:a16="http://schemas.microsoft.com/office/drawing/2014/main" id="{7B89AC9C-358A-D36C-2C21-3F806996D0D7}"/>
                  </a:ext>
                </a:extLst>
              </p:cNvPr>
              <p:cNvSpPr/>
              <p:nvPr/>
            </p:nvSpPr>
            <p:spPr>
              <a:xfrm>
                <a:off x="500093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8" name="Ristkülik 87727" hidden="1">
                <a:hlinkClick r:id="" action="ppaction://macro?name=Recolor"/>
                <a:extLst>
                  <a:ext uri="{FF2B5EF4-FFF2-40B4-BE49-F238E27FC236}">
                    <a16:creationId xmlns:a16="http://schemas.microsoft.com/office/drawing/2014/main" id="{83F9E7AC-13E5-B321-8B27-61658E633A0B}"/>
                  </a:ext>
                </a:extLst>
              </p:cNvPr>
              <p:cNvSpPr/>
              <p:nvPr/>
            </p:nvSpPr>
            <p:spPr>
              <a:xfrm>
                <a:off x="519779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69" name="Ristkülik 87728" hidden="1">
                <a:hlinkClick r:id="" action="ppaction://macro?name=Recolor"/>
                <a:extLst>
                  <a:ext uri="{FF2B5EF4-FFF2-40B4-BE49-F238E27FC236}">
                    <a16:creationId xmlns:a16="http://schemas.microsoft.com/office/drawing/2014/main" id="{3CD5B7C3-8650-FA8A-27B4-D14809B7AE31}"/>
                  </a:ext>
                </a:extLst>
              </p:cNvPr>
              <p:cNvSpPr/>
              <p:nvPr/>
            </p:nvSpPr>
            <p:spPr>
              <a:xfrm>
                <a:off x="539465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0" name="Ristkülik 87729" hidden="1">
                <a:hlinkClick r:id="" action="ppaction://macro?name=Recolor"/>
                <a:extLst>
                  <a:ext uri="{FF2B5EF4-FFF2-40B4-BE49-F238E27FC236}">
                    <a16:creationId xmlns:a16="http://schemas.microsoft.com/office/drawing/2014/main" id="{2B2F124C-E0A0-BB61-BD19-8E32144BDBB5}"/>
                  </a:ext>
                </a:extLst>
              </p:cNvPr>
              <p:cNvSpPr/>
              <p:nvPr/>
            </p:nvSpPr>
            <p:spPr>
              <a:xfrm>
                <a:off x="559151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1" name="Ristkülik 87730" hidden="1">
                <a:hlinkClick r:id="" action="ppaction://macro?name=Recolor"/>
                <a:extLst>
                  <a:ext uri="{FF2B5EF4-FFF2-40B4-BE49-F238E27FC236}">
                    <a16:creationId xmlns:a16="http://schemas.microsoft.com/office/drawing/2014/main" id="{F415920C-E340-0640-BA8B-32D6B6DDF140}"/>
                  </a:ext>
                </a:extLst>
              </p:cNvPr>
              <p:cNvSpPr/>
              <p:nvPr/>
            </p:nvSpPr>
            <p:spPr>
              <a:xfrm>
                <a:off x="578381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2" name="Ristkülik 87731" hidden="1">
                <a:hlinkClick r:id="" action="ppaction://macro?name=Recolor"/>
                <a:extLst>
                  <a:ext uri="{FF2B5EF4-FFF2-40B4-BE49-F238E27FC236}">
                    <a16:creationId xmlns:a16="http://schemas.microsoft.com/office/drawing/2014/main" id="{9FCCC91B-AB8D-D617-ACF1-A664782F878C}"/>
                  </a:ext>
                </a:extLst>
              </p:cNvPr>
              <p:cNvSpPr/>
              <p:nvPr/>
            </p:nvSpPr>
            <p:spPr>
              <a:xfrm>
                <a:off x="598067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3" name="Ristkülik 87732" hidden="1">
                <a:hlinkClick r:id="" action="ppaction://macro?name=Recolor"/>
                <a:extLst>
                  <a:ext uri="{FF2B5EF4-FFF2-40B4-BE49-F238E27FC236}">
                    <a16:creationId xmlns:a16="http://schemas.microsoft.com/office/drawing/2014/main" id="{094479B5-C257-62EE-67B0-00D7840D7102}"/>
                  </a:ext>
                </a:extLst>
              </p:cNvPr>
              <p:cNvSpPr/>
              <p:nvPr/>
            </p:nvSpPr>
            <p:spPr>
              <a:xfrm>
                <a:off x="617753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4" name="Ristkülik 87733" hidden="1">
                <a:hlinkClick r:id="" action="ppaction://macro?name=Recolor"/>
                <a:extLst>
                  <a:ext uri="{FF2B5EF4-FFF2-40B4-BE49-F238E27FC236}">
                    <a16:creationId xmlns:a16="http://schemas.microsoft.com/office/drawing/2014/main" id="{A4DECEFA-FFFD-CAE4-308C-E0F5E687FB96}"/>
                  </a:ext>
                </a:extLst>
              </p:cNvPr>
              <p:cNvSpPr/>
              <p:nvPr/>
            </p:nvSpPr>
            <p:spPr>
              <a:xfrm>
                <a:off x="637439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5" name="Ristkülik 87734" hidden="1">
                <a:hlinkClick r:id="" action="ppaction://macro?name=Recolor"/>
                <a:extLst>
                  <a:ext uri="{FF2B5EF4-FFF2-40B4-BE49-F238E27FC236}">
                    <a16:creationId xmlns:a16="http://schemas.microsoft.com/office/drawing/2014/main" id="{75A6B2F2-FE31-BA71-E54A-882BF42F397F}"/>
                  </a:ext>
                </a:extLst>
              </p:cNvPr>
              <p:cNvSpPr/>
              <p:nvPr/>
            </p:nvSpPr>
            <p:spPr>
              <a:xfrm>
                <a:off x="656669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6" name="Ristkülik 87735" hidden="1">
                <a:hlinkClick r:id="" action="ppaction://macro?name=Recolor"/>
                <a:extLst>
                  <a:ext uri="{FF2B5EF4-FFF2-40B4-BE49-F238E27FC236}">
                    <a16:creationId xmlns:a16="http://schemas.microsoft.com/office/drawing/2014/main" id="{7C83C2F0-9AFB-5429-3DF3-C5D47F5C5DC0}"/>
                  </a:ext>
                </a:extLst>
              </p:cNvPr>
              <p:cNvSpPr/>
              <p:nvPr/>
            </p:nvSpPr>
            <p:spPr>
              <a:xfrm>
                <a:off x="676355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7" name="Ristkülik 87736" hidden="1">
                <a:hlinkClick r:id="" action="ppaction://macro?name=Recolor"/>
                <a:extLst>
                  <a:ext uri="{FF2B5EF4-FFF2-40B4-BE49-F238E27FC236}">
                    <a16:creationId xmlns:a16="http://schemas.microsoft.com/office/drawing/2014/main" id="{E773D1D8-A816-445E-51B5-13C5E85920BA}"/>
                  </a:ext>
                </a:extLst>
              </p:cNvPr>
              <p:cNvSpPr/>
              <p:nvPr/>
            </p:nvSpPr>
            <p:spPr>
              <a:xfrm>
                <a:off x="696041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8" name="Ristkülik 87737" hidden="1">
                <a:hlinkClick r:id="" action="ppaction://macro?name=Recolor"/>
                <a:extLst>
                  <a:ext uri="{FF2B5EF4-FFF2-40B4-BE49-F238E27FC236}">
                    <a16:creationId xmlns:a16="http://schemas.microsoft.com/office/drawing/2014/main" id="{1FB5504A-05DC-F2A6-E62A-AC125EB3B025}"/>
                  </a:ext>
                </a:extLst>
              </p:cNvPr>
              <p:cNvSpPr/>
              <p:nvPr/>
            </p:nvSpPr>
            <p:spPr>
              <a:xfrm>
                <a:off x="715727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79" name="Ristkülik 87738" hidden="1">
                <a:hlinkClick r:id="" action="ppaction://macro?name=Recolor"/>
                <a:extLst>
                  <a:ext uri="{FF2B5EF4-FFF2-40B4-BE49-F238E27FC236}">
                    <a16:creationId xmlns:a16="http://schemas.microsoft.com/office/drawing/2014/main" id="{4DCE3FD5-752D-2A89-6419-A36F4CBB17CE}"/>
                  </a:ext>
                </a:extLst>
              </p:cNvPr>
              <p:cNvSpPr/>
              <p:nvPr/>
            </p:nvSpPr>
            <p:spPr>
              <a:xfrm>
                <a:off x="734957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0" name="Ristkülik 87739" hidden="1">
                <a:hlinkClick r:id="" action="ppaction://macro?name=Recolor"/>
                <a:extLst>
                  <a:ext uri="{FF2B5EF4-FFF2-40B4-BE49-F238E27FC236}">
                    <a16:creationId xmlns:a16="http://schemas.microsoft.com/office/drawing/2014/main" id="{5FC05334-8728-0ECA-19EA-92A618EC52C9}"/>
                  </a:ext>
                </a:extLst>
              </p:cNvPr>
              <p:cNvSpPr/>
              <p:nvPr/>
            </p:nvSpPr>
            <p:spPr>
              <a:xfrm>
                <a:off x="754643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1" name="Ristkülik 87740" hidden="1">
                <a:hlinkClick r:id="" action="ppaction://macro?name=Recolor"/>
                <a:extLst>
                  <a:ext uri="{FF2B5EF4-FFF2-40B4-BE49-F238E27FC236}">
                    <a16:creationId xmlns:a16="http://schemas.microsoft.com/office/drawing/2014/main" id="{F9AD6B91-C79E-B453-CB68-C33BE4E30F93}"/>
                  </a:ext>
                </a:extLst>
              </p:cNvPr>
              <p:cNvSpPr/>
              <p:nvPr/>
            </p:nvSpPr>
            <p:spPr>
              <a:xfrm>
                <a:off x="774329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2" name="Ristkülik 87741" hidden="1">
                <a:hlinkClick r:id="" action="ppaction://macro?name=Recolor"/>
                <a:extLst>
                  <a:ext uri="{FF2B5EF4-FFF2-40B4-BE49-F238E27FC236}">
                    <a16:creationId xmlns:a16="http://schemas.microsoft.com/office/drawing/2014/main" id="{27DC2A01-7E21-0B3C-2C79-4E7B0BEA4A30}"/>
                  </a:ext>
                </a:extLst>
              </p:cNvPr>
              <p:cNvSpPr/>
              <p:nvPr/>
            </p:nvSpPr>
            <p:spPr>
              <a:xfrm>
                <a:off x="794015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3" name="Ristkülik 87742" hidden="1">
                <a:hlinkClick r:id="" action="ppaction://macro?name=Recolor"/>
                <a:extLst>
                  <a:ext uri="{FF2B5EF4-FFF2-40B4-BE49-F238E27FC236}">
                    <a16:creationId xmlns:a16="http://schemas.microsoft.com/office/drawing/2014/main" id="{4C83A685-D842-001F-855C-AAB1A2461AFE}"/>
                  </a:ext>
                </a:extLst>
              </p:cNvPr>
              <p:cNvSpPr/>
              <p:nvPr/>
            </p:nvSpPr>
            <p:spPr>
              <a:xfrm>
                <a:off x="8136495"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4" name="Ristkülik 87743" hidden="1">
                <a:hlinkClick r:id="" action="ppaction://macro?name=Recolor"/>
                <a:extLst>
                  <a:ext uri="{FF2B5EF4-FFF2-40B4-BE49-F238E27FC236}">
                    <a16:creationId xmlns:a16="http://schemas.microsoft.com/office/drawing/2014/main" id="{9C5DEEE7-3056-2A38-CA97-E6C5AC7076D0}"/>
                  </a:ext>
                </a:extLst>
              </p:cNvPr>
              <p:cNvSpPr/>
              <p:nvPr/>
            </p:nvSpPr>
            <p:spPr>
              <a:xfrm>
                <a:off x="8333353"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5" name="Ristkülik 87744" hidden="1">
                <a:hlinkClick r:id="" action="ppaction://macro?name=Recolor"/>
                <a:extLst>
                  <a:ext uri="{FF2B5EF4-FFF2-40B4-BE49-F238E27FC236}">
                    <a16:creationId xmlns:a16="http://schemas.microsoft.com/office/drawing/2014/main" id="{A798EDD7-99D7-05E1-AB4A-F1AC6DC587C5}"/>
                  </a:ext>
                </a:extLst>
              </p:cNvPr>
              <p:cNvSpPr/>
              <p:nvPr/>
            </p:nvSpPr>
            <p:spPr>
              <a:xfrm>
                <a:off x="8525659"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6" name="Ristkülik 87745" hidden="1">
                <a:hlinkClick r:id="" action="ppaction://macro?name=Recolor"/>
                <a:extLst>
                  <a:ext uri="{FF2B5EF4-FFF2-40B4-BE49-F238E27FC236}">
                    <a16:creationId xmlns:a16="http://schemas.microsoft.com/office/drawing/2014/main" id="{6C885AB6-ED62-FD7A-8DEC-F4CBBB85885B}"/>
                  </a:ext>
                </a:extLst>
              </p:cNvPr>
              <p:cNvSpPr/>
              <p:nvPr/>
            </p:nvSpPr>
            <p:spPr>
              <a:xfrm>
                <a:off x="8722517"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7" name="Ristkülik 87746" hidden="1">
                <a:hlinkClick r:id="" action="ppaction://macro?name=Recolor"/>
                <a:extLst>
                  <a:ext uri="{FF2B5EF4-FFF2-40B4-BE49-F238E27FC236}">
                    <a16:creationId xmlns:a16="http://schemas.microsoft.com/office/drawing/2014/main" id="{9F887846-6072-4595-A201-D73D6DBC1355}"/>
                  </a:ext>
                </a:extLst>
              </p:cNvPr>
              <p:cNvSpPr/>
              <p:nvPr/>
            </p:nvSpPr>
            <p:spPr>
              <a:xfrm>
                <a:off x="891886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8" name="Ristkülik 87747" hidden="1">
                <a:hlinkClick r:id="" action="ppaction://macro?name=Recolor"/>
                <a:extLst>
                  <a:ext uri="{FF2B5EF4-FFF2-40B4-BE49-F238E27FC236}">
                    <a16:creationId xmlns:a16="http://schemas.microsoft.com/office/drawing/2014/main" id="{C75B6801-DAA5-DDC5-FCD2-02DF6AB452A3}"/>
                  </a:ext>
                </a:extLst>
              </p:cNvPr>
              <p:cNvSpPr/>
              <p:nvPr/>
            </p:nvSpPr>
            <p:spPr>
              <a:xfrm>
                <a:off x="500093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89" name="Ristkülik 87748" hidden="1">
                <a:hlinkClick r:id="" action="ppaction://macro?name=Recolor"/>
                <a:extLst>
                  <a:ext uri="{FF2B5EF4-FFF2-40B4-BE49-F238E27FC236}">
                    <a16:creationId xmlns:a16="http://schemas.microsoft.com/office/drawing/2014/main" id="{3FC20667-687F-F64B-FA06-E278800E937A}"/>
                  </a:ext>
                </a:extLst>
              </p:cNvPr>
              <p:cNvSpPr/>
              <p:nvPr/>
            </p:nvSpPr>
            <p:spPr>
              <a:xfrm>
                <a:off x="519779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0" name="Ristkülik 87749" hidden="1">
                <a:hlinkClick r:id="" action="ppaction://macro?name=Recolor"/>
                <a:extLst>
                  <a:ext uri="{FF2B5EF4-FFF2-40B4-BE49-F238E27FC236}">
                    <a16:creationId xmlns:a16="http://schemas.microsoft.com/office/drawing/2014/main" id="{7FD352CF-F22C-3AAA-073C-B9B202784417}"/>
                  </a:ext>
                </a:extLst>
              </p:cNvPr>
              <p:cNvSpPr/>
              <p:nvPr/>
            </p:nvSpPr>
            <p:spPr>
              <a:xfrm>
                <a:off x="539465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1" name="Ristkülik 87750" hidden="1">
                <a:hlinkClick r:id="" action="ppaction://macro?name=Recolor"/>
                <a:extLst>
                  <a:ext uri="{FF2B5EF4-FFF2-40B4-BE49-F238E27FC236}">
                    <a16:creationId xmlns:a16="http://schemas.microsoft.com/office/drawing/2014/main" id="{319C3786-6072-786C-DF43-843B1B5B9827}"/>
                  </a:ext>
                </a:extLst>
              </p:cNvPr>
              <p:cNvSpPr/>
              <p:nvPr/>
            </p:nvSpPr>
            <p:spPr>
              <a:xfrm>
                <a:off x="559151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2" name="Ristkülik 87751" hidden="1">
                <a:hlinkClick r:id="" action="ppaction://macro?name=Recolor"/>
                <a:extLst>
                  <a:ext uri="{FF2B5EF4-FFF2-40B4-BE49-F238E27FC236}">
                    <a16:creationId xmlns:a16="http://schemas.microsoft.com/office/drawing/2014/main" id="{0BF67437-DF13-F57D-7314-67586F5032DB}"/>
                  </a:ext>
                </a:extLst>
              </p:cNvPr>
              <p:cNvSpPr/>
              <p:nvPr/>
            </p:nvSpPr>
            <p:spPr>
              <a:xfrm>
                <a:off x="578381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3" name="Ristkülik 87752" hidden="1">
                <a:hlinkClick r:id="" action="ppaction://macro?name=Recolor"/>
                <a:extLst>
                  <a:ext uri="{FF2B5EF4-FFF2-40B4-BE49-F238E27FC236}">
                    <a16:creationId xmlns:a16="http://schemas.microsoft.com/office/drawing/2014/main" id="{0BE0F9C9-DCF4-03F4-E696-6735C9DA9762}"/>
                  </a:ext>
                </a:extLst>
              </p:cNvPr>
              <p:cNvSpPr/>
              <p:nvPr/>
            </p:nvSpPr>
            <p:spPr>
              <a:xfrm>
                <a:off x="598067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4" name="Ristkülik 87753" hidden="1">
                <a:hlinkClick r:id="" action="ppaction://macro?name=Recolor"/>
                <a:extLst>
                  <a:ext uri="{FF2B5EF4-FFF2-40B4-BE49-F238E27FC236}">
                    <a16:creationId xmlns:a16="http://schemas.microsoft.com/office/drawing/2014/main" id="{01F60A94-027A-8EFD-FC0D-269DB4A07D42}"/>
                  </a:ext>
                </a:extLst>
              </p:cNvPr>
              <p:cNvSpPr/>
              <p:nvPr/>
            </p:nvSpPr>
            <p:spPr>
              <a:xfrm>
                <a:off x="617753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095" name="Ristkülik 87754" hidden="1">
                <a:hlinkClick r:id="" action="ppaction://macro?name=Recolor"/>
                <a:extLst>
                  <a:ext uri="{FF2B5EF4-FFF2-40B4-BE49-F238E27FC236}">
                    <a16:creationId xmlns:a16="http://schemas.microsoft.com/office/drawing/2014/main" id="{175A0FDC-9BB1-FA7C-2BC7-124962C2EDF6}"/>
                  </a:ext>
                </a:extLst>
              </p:cNvPr>
              <p:cNvSpPr/>
              <p:nvPr/>
            </p:nvSpPr>
            <p:spPr>
              <a:xfrm>
                <a:off x="637439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2" name="Ristkülik 87755" hidden="1">
                <a:hlinkClick r:id="" action="ppaction://macro?name=Recolor"/>
                <a:extLst>
                  <a:ext uri="{FF2B5EF4-FFF2-40B4-BE49-F238E27FC236}">
                    <a16:creationId xmlns:a16="http://schemas.microsoft.com/office/drawing/2014/main" id="{56CD8EA4-984C-B76E-0927-CF722F2D8A68}"/>
                  </a:ext>
                </a:extLst>
              </p:cNvPr>
              <p:cNvSpPr/>
              <p:nvPr/>
            </p:nvSpPr>
            <p:spPr>
              <a:xfrm>
                <a:off x="656669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3" name="Ristkülik 87756" hidden="1">
                <a:hlinkClick r:id="" action="ppaction://macro?name=Recolor"/>
                <a:extLst>
                  <a:ext uri="{FF2B5EF4-FFF2-40B4-BE49-F238E27FC236}">
                    <a16:creationId xmlns:a16="http://schemas.microsoft.com/office/drawing/2014/main" id="{18DBCE7A-9EC6-8648-5FC7-52604A814E17}"/>
                  </a:ext>
                </a:extLst>
              </p:cNvPr>
              <p:cNvSpPr/>
              <p:nvPr/>
            </p:nvSpPr>
            <p:spPr>
              <a:xfrm>
                <a:off x="676355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4" name="Ristkülik 87757" hidden="1">
                <a:hlinkClick r:id="" action="ppaction://macro?name=Recolor"/>
                <a:extLst>
                  <a:ext uri="{FF2B5EF4-FFF2-40B4-BE49-F238E27FC236}">
                    <a16:creationId xmlns:a16="http://schemas.microsoft.com/office/drawing/2014/main" id="{54B9FA4D-6498-7736-A8D7-97570C4AB19D}"/>
                  </a:ext>
                </a:extLst>
              </p:cNvPr>
              <p:cNvSpPr/>
              <p:nvPr/>
            </p:nvSpPr>
            <p:spPr>
              <a:xfrm>
                <a:off x="696041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5" name="Ristkülik 87758" hidden="1">
                <a:hlinkClick r:id="" action="ppaction://macro?name=Recolor"/>
                <a:extLst>
                  <a:ext uri="{FF2B5EF4-FFF2-40B4-BE49-F238E27FC236}">
                    <a16:creationId xmlns:a16="http://schemas.microsoft.com/office/drawing/2014/main" id="{897FDA88-3841-FA3D-9A59-F27A9738FA04}"/>
                  </a:ext>
                </a:extLst>
              </p:cNvPr>
              <p:cNvSpPr/>
              <p:nvPr/>
            </p:nvSpPr>
            <p:spPr>
              <a:xfrm>
                <a:off x="715727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6" name="Ristkülik 87759" hidden="1">
                <a:hlinkClick r:id="" action="ppaction://macro?name=Recolor"/>
                <a:extLst>
                  <a:ext uri="{FF2B5EF4-FFF2-40B4-BE49-F238E27FC236}">
                    <a16:creationId xmlns:a16="http://schemas.microsoft.com/office/drawing/2014/main" id="{3B28655D-BEC2-40C2-7E8F-295BFFF78520}"/>
                  </a:ext>
                </a:extLst>
              </p:cNvPr>
              <p:cNvSpPr/>
              <p:nvPr/>
            </p:nvSpPr>
            <p:spPr>
              <a:xfrm>
                <a:off x="734957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7" name="Ristkülik 87760" hidden="1">
                <a:hlinkClick r:id="" action="ppaction://macro?name=Recolor"/>
                <a:extLst>
                  <a:ext uri="{FF2B5EF4-FFF2-40B4-BE49-F238E27FC236}">
                    <a16:creationId xmlns:a16="http://schemas.microsoft.com/office/drawing/2014/main" id="{B98199A4-410C-7555-DBAD-EB44BB788918}"/>
                  </a:ext>
                </a:extLst>
              </p:cNvPr>
              <p:cNvSpPr/>
              <p:nvPr/>
            </p:nvSpPr>
            <p:spPr>
              <a:xfrm>
                <a:off x="754643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8" name="Ristkülik 87761" hidden="1">
                <a:hlinkClick r:id="" action="ppaction://macro?name=Recolor"/>
                <a:extLst>
                  <a:ext uri="{FF2B5EF4-FFF2-40B4-BE49-F238E27FC236}">
                    <a16:creationId xmlns:a16="http://schemas.microsoft.com/office/drawing/2014/main" id="{1F11512A-9080-1315-0C5F-64ADA43B8D2D}"/>
                  </a:ext>
                </a:extLst>
              </p:cNvPr>
              <p:cNvSpPr/>
              <p:nvPr/>
            </p:nvSpPr>
            <p:spPr>
              <a:xfrm>
                <a:off x="774329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19" name="Ristkülik 87762" hidden="1">
                <a:hlinkClick r:id="" action="ppaction://macro?name=Recolor"/>
                <a:extLst>
                  <a:ext uri="{FF2B5EF4-FFF2-40B4-BE49-F238E27FC236}">
                    <a16:creationId xmlns:a16="http://schemas.microsoft.com/office/drawing/2014/main" id="{C794CE36-DF25-3540-AF0C-925CAF90A24F}"/>
                  </a:ext>
                </a:extLst>
              </p:cNvPr>
              <p:cNvSpPr/>
              <p:nvPr/>
            </p:nvSpPr>
            <p:spPr>
              <a:xfrm>
                <a:off x="794015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20" name="Ristkülik 87763" hidden="1">
                <a:hlinkClick r:id="" action="ppaction://macro?name=Recolor"/>
                <a:extLst>
                  <a:ext uri="{FF2B5EF4-FFF2-40B4-BE49-F238E27FC236}">
                    <a16:creationId xmlns:a16="http://schemas.microsoft.com/office/drawing/2014/main" id="{D60F6C87-0B64-1DD9-0CFB-019C99835335}"/>
                  </a:ext>
                </a:extLst>
              </p:cNvPr>
              <p:cNvSpPr/>
              <p:nvPr/>
            </p:nvSpPr>
            <p:spPr>
              <a:xfrm>
                <a:off x="8136495"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21" name="Ristkülik 87764" hidden="1">
                <a:hlinkClick r:id="" action="ppaction://macro?name=Recolor"/>
                <a:extLst>
                  <a:ext uri="{FF2B5EF4-FFF2-40B4-BE49-F238E27FC236}">
                    <a16:creationId xmlns:a16="http://schemas.microsoft.com/office/drawing/2014/main" id="{9819054D-A644-EB91-BD01-067C4DF3AF98}"/>
                  </a:ext>
                </a:extLst>
              </p:cNvPr>
              <p:cNvSpPr/>
              <p:nvPr/>
            </p:nvSpPr>
            <p:spPr>
              <a:xfrm>
                <a:off x="8333353"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22" name="Ristkülik 87765" hidden="1">
                <a:hlinkClick r:id="" action="ppaction://macro?name=Recolor"/>
                <a:extLst>
                  <a:ext uri="{FF2B5EF4-FFF2-40B4-BE49-F238E27FC236}">
                    <a16:creationId xmlns:a16="http://schemas.microsoft.com/office/drawing/2014/main" id="{B14FC31A-A6A4-AA4D-8676-DE6BD619C4EB}"/>
                  </a:ext>
                </a:extLst>
              </p:cNvPr>
              <p:cNvSpPr/>
              <p:nvPr/>
            </p:nvSpPr>
            <p:spPr>
              <a:xfrm>
                <a:off x="8525659"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23" name="Ristkülik 87766" hidden="1">
                <a:hlinkClick r:id="" action="ppaction://macro?name=Recolor"/>
                <a:extLst>
                  <a:ext uri="{FF2B5EF4-FFF2-40B4-BE49-F238E27FC236}">
                    <a16:creationId xmlns:a16="http://schemas.microsoft.com/office/drawing/2014/main" id="{5E1A0498-08AF-9E11-FBC4-528D3E7F0CE8}"/>
                  </a:ext>
                </a:extLst>
              </p:cNvPr>
              <p:cNvSpPr/>
              <p:nvPr/>
            </p:nvSpPr>
            <p:spPr>
              <a:xfrm>
                <a:off x="8722517"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24" name="Ristkülik 87767" hidden="1">
                <a:hlinkClick r:id="" action="ppaction://macro?name=Recolor"/>
                <a:extLst>
                  <a:ext uri="{FF2B5EF4-FFF2-40B4-BE49-F238E27FC236}">
                    <a16:creationId xmlns:a16="http://schemas.microsoft.com/office/drawing/2014/main" id="{C581061C-5EA8-0488-BB85-D7F74CEF16D3}"/>
                  </a:ext>
                </a:extLst>
              </p:cNvPr>
              <p:cNvSpPr/>
              <p:nvPr/>
            </p:nvSpPr>
            <p:spPr>
              <a:xfrm>
                <a:off x="891886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0" name="Ristkülik 87768" hidden="1">
                <a:hlinkClick r:id="" action="ppaction://macro?name=Recolor"/>
                <a:extLst>
                  <a:ext uri="{FF2B5EF4-FFF2-40B4-BE49-F238E27FC236}">
                    <a16:creationId xmlns:a16="http://schemas.microsoft.com/office/drawing/2014/main" id="{20568C72-5EC3-DCAC-A662-06DFA8EEA74B}"/>
                  </a:ext>
                </a:extLst>
              </p:cNvPr>
              <p:cNvSpPr/>
              <p:nvPr/>
            </p:nvSpPr>
            <p:spPr>
              <a:xfrm>
                <a:off x="500136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1" name="Ristkülik 87769" hidden="1">
                <a:hlinkClick r:id="" action="ppaction://macro?name=Recolor"/>
                <a:extLst>
                  <a:ext uri="{FF2B5EF4-FFF2-40B4-BE49-F238E27FC236}">
                    <a16:creationId xmlns:a16="http://schemas.microsoft.com/office/drawing/2014/main" id="{757387F5-3D0E-7D6F-5DDA-8EF362F5D83F}"/>
                  </a:ext>
                </a:extLst>
              </p:cNvPr>
              <p:cNvSpPr/>
              <p:nvPr/>
            </p:nvSpPr>
            <p:spPr>
              <a:xfrm>
                <a:off x="519821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2" name="Ristkülik 87770" hidden="1">
                <a:hlinkClick r:id="" action="ppaction://macro?name=Recolor"/>
                <a:extLst>
                  <a:ext uri="{FF2B5EF4-FFF2-40B4-BE49-F238E27FC236}">
                    <a16:creationId xmlns:a16="http://schemas.microsoft.com/office/drawing/2014/main" id="{5039CC53-4CCE-959B-7DBC-94836BFFC072}"/>
                  </a:ext>
                </a:extLst>
              </p:cNvPr>
              <p:cNvSpPr/>
              <p:nvPr/>
            </p:nvSpPr>
            <p:spPr>
              <a:xfrm>
                <a:off x="539507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3" name="Ristkülik 87771" hidden="1">
                <a:hlinkClick r:id="" action="ppaction://macro?name=Recolor"/>
                <a:extLst>
                  <a:ext uri="{FF2B5EF4-FFF2-40B4-BE49-F238E27FC236}">
                    <a16:creationId xmlns:a16="http://schemas.microsoft.com/office/drawing/2014/main" id="{B800246B-BBCE-CFCE-E661-C3F6A25BD1A2}"/>
                  </a:ext>
                </a:extLst>
              </p:cNvPr>
              <p:cNvSpPr/>
              <p:nvPr/>
            </p:nvSpPr>
            <p:spPr>
              <a:xfrm>
                <a:off x="559193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4" name="Ristkülik 87772" hidden="1">
                <a:hlinkClick r:id="" action="ppaction://macro?name=Recolor"/>
                <a:extLst>
                  <a:ext uri="{FF2B5EF4-FFF2-40B4-BE49-F238E27FC236}">
                    <a16:creationId xmlns:a16="http://schemas.microsoft.com/office/drawing/2014/main" id="{E2DAFECD-C2C9-F762-DEF0-86A6F5ACC117}"/>
                  </a:ext>
                </a:extLst>
              </p:cNvPr>
              <p:cNvSpPr/>
              <p:nvPr/>
            </p:nvSpPr>
            <p:spPr>
              <a:xfrm>
                <a:off x="578424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5" name="Ristkülik 87773" hidden="1">
                <a:hlinkClick r:id="" action="ppaction://macro?name=Recolor"/>
                <a:extLst>
                  <a:ext uri="{FF2B5EF4-FFF2-40B4-BE49-F238E27FC236}">
                    <a16:creationId xmlns:a16="http://schemas.microsoft.com/office/drawing/2014/main" id="{7894FCAC-8B78-468C-E509-0B9E3D3778D7}"/>
                  </a:ext>
                </a:extLst>
              </p:cNvPr>
              <p:cNvSpPr/>
              <p:nvPr/>
            </p:nvSpPr>
            <p:spPr>
              <a:xfrm>
                <a:off x="598109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6" name="Ristkülik 87774" hidden="1">
                <a:hlinkClick r:id="" action="ppaction://macro?name=Recolor"/>
                <a:extLst>
                  <a:ext uri="{FF2B5EF4-FFF2-40B4-BE49-F238E27FC236}">
                    <a16:creationId xmlns:a16="http://schemas.microsoft.com/office/drawing/2014/main" id="{099BB428-2C8A-5E06-23DC-387BC7E8D321}"/>
                  </a:ext>
                </a:extLst>
              </p:cNvPr>
              <p:cNvSpPr/>
              <p:nvPr/>
            </p:nvSpPr>
            <p:spPr>
              <a:xfrm>
                <a:off x="617795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7" name="Ristkülik 87775" hidden="1">
                <a:hlinkClick r:id="" action="ppaction://macro?name=Recolor"/>
                <a:extLst>
                  <a:ext uri="{FF2B5EF4-FFF2-40B4-BE49-F238E27FC236}">
                    <a16:creationId xmlns:a16="http://schemas.microsoft.com/office/drawing/2014/main" id="{6ED25CBD-D5BF-1AD2-E75F-86C267953217}"/>
                  </a:ext>
                </a:extLst>
              </p:cNvPr>
              <p:cNvSpPr/>
              <p:nvPr/>
            </p:nvSpPr>
            <p:spPr>
              <a:xfrm>
                <a:off x="637481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8" name="Ristkülik 87776" hidden="1">
                <a:hlinkClick r:id="" action="ppaction://macro?name=Recolor"/>
                <a:extLst>
                  <a:ext uri="{FF2B5EF4-FFF2-40B4-BE49-F238E27FC236}">
                    <a16:creationId xmlns:a16="http://schemas.microsoft.com/office/drawing/2014/main" id="{0425FBDD-3F2E-0C20-C506-DE0F635C06C5}"/>
                  </a:ext>
                </a:extLst>
              </p:cNvPr>
              <p:cNvSpPr/>
              <p:nvPr/>
            </p:nvSpPr>
            <p:spPr>
              <a:xfrm>
                <a:off x="656712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39" name="Ristkülik 87777" hidden="1">
                <a:hlinkClick r:id="" action="ppaction://macro?name=Recolor"/>
                <a:extLst>
                  <a:ext uri="{FF2B5EF4-FFF2-40B4-BE49-F238E27FC236}">
                    <a16:creationId xmlns:a16="http://schemas.microsoft.com/office/drawing/2014/main" id="{7EEB4399-2919-48E9-187A-8E121A04578B}"/>
                  </a:ext>
                </a:extLst>
              </p:cNvPr>
              <p:cNvSpPr/>
              <p:nvPr/>
            </p:nvSpPr>
            <p:spPr>
              <a:xfrm>
                <a:off x="676397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0" name="Ristkülik 87778" hidden="1">
                <a:hlinkClick r:id="" action="ppaction://macro?name=Recolor"/>
                <a:extLst>
                  <a:ext uri="{FF2B5EF4-FFF2-40B4-BE49-F238E27FC236}">
                    <a16:creationId xmlns:a16="http://schemas.microsoft.com/office/drawing/2014/main" id="{AAC08214-E84C-A11C-4FA5-CBFC7CA16D98}"/>
                  </a:ext>
                </a:extLst>
              </p:cNvPr>
              <p:cNvSpPr/>
              <p:nvPr/>
            </p:nvSpPr>
            <p:spPr>
              <a:xfrm>
                <a:off x="696083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1" name="Ristkülik 87779" hidden="1">
                <a:hlinkClick r:id="" action="ppaction://macro?name=Recolor"/>
                <a:extLst>
                  <a:ext uri="{FF2B5EF4-FFF2-40B4-BE49-F238E27FC236}">
                    <a16:creationId xmlns:a16="http://schemas.microsoft.com/office/drawing/2014/main" id="{DAFDACE3-B319-9D58-0ACF-473B1403EB7B}"/>
                  </a:ext>
                </a:extLst>
              </p:cNvPr>
              <p:cNvSpPr/>
              <p:nvPr/>
            </p:nvSpPr>
            <p:spPr>
              <a:xfrm>
                <a:off x="715769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2" name="Ristkülik 87780" hidden="1">
                <a:hlinkClick r:id="" action="ppaction://macro?name=Recolor"/>
                <a:extLst>
                  <a:ext uri="{FF2B5EF4-FFF2-40B4-BE49-F238E27FC236}">
                    <a16:creationId xmlns:a16="http://schemas.microsoft.com/office/drawing/2014/main" id="{23E4AAB4-FC6A-2A4D-0F8E-D8815F55637C}"/>
                  </a:ext>
                </a:extLst>
              </p:cNvPr>
              <p:cNvSpPr/>
              <p:nvPr/>
            </p:nvSpPr>
            <p:spPr>
              <a:xfrm>
                <a:off x="735000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3" name="Ristkülik 87781" hidden="1">
                <a:hlinkClick r:id="" action="ppaction://macro?name=Recolor"/>
                <a:extLst>
                  <a:ext uri="{FF2B5EF4-FFF2-40B4-BE49-F238E27FC236}">
                    <a16:creationId xmlns:a16="http://schemas.microsoft.com/office/drawing/2014/main" id="{05F7D98C-B943-B4AD-9981-D43376C53310}"/>
                  </a:ext>
                </a:extLst>
              </p:cNvPr>
              <p:cNvSpPr/>
              <p:nvPr/>
            </p:nvSpPr>
            <p:spPr>
              <a:xfrm>
                <a:off x="754685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4" name="Ristkülik 87782" hidden="1">
                <a:hlinkClick r:id="" action="ppaction://macro?name=Recolor"/>
                <a:extLst>
                  <a:ext uri="{FF2B5EF4-FFF2-40B4-BE49-F238E27FC236}">
                    <a16:creationId xmlns:a16="http://schemas.microsoft.com/office/drawing/2014/main" id="{967933A8-258F-7EA8-C654-A477EDF6806E}"/>
                  </a:ext>
                </a:extLst>
              </p:cNvPr>
              <p:cNvSpPr/>
              <p:nvPr/>
            </p:nvSpPr>
            <p:spPr>
              <a:xfrm>
                <a:off x="774371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5" name="Ristkülik 87783" hidden="1">
                <a:hlinkClick r:id="" action="ppaction://macro?name=Recolor"/>
                <a:extLst>
                  <a:ext uri="{FF2B5EF4-FFF2-40B4-BE49-F238E27FC236}">
                    <a16:creationId xmlns:a16="http://schemas.microsoft.com/office/drawing/2014/main" id="{CFD3071F-66B1-2640-3D39-7A7180841147}"/>
                  </a:ext>
                </a:extLst>
              </p:cNvPr>
              <p:cNvSpPr/>
              <p:nvPr/>
            </p:nvSpPr>
            <p:spPr>
              <a:xfrm>
                <a:off x="794057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6" name="Ristkülik 87784" hidden="1">
                <a:hlinkClick r:id="" action="ppaction://macro?name=Recolor"/>
                <a:extLst>
                  <a:ext uri="{FF2B5EF4-FFF2-40B4-BE49-F238E27FC236}">
                    <a16:creationId xmlns:a16="http://schemas.microsoft.com/office/drawing/2014/main" id="{E6ABF5C0-BD08-97AC-78A2-4A75646FDEB8}"/>
                  </a:ext>
                </a:extLst>
              </p:cNvPr>
              <p:cNvSpPr/>
              <p:nvPr/>
            </p:nvSpPr>
            <p:spPr>
              <a:xfrm>
                <a:off x="8136919"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7" name="Ristkülik 87785" hidden="1">
                <a:hlinkClick r:id="" action="ppaction://macro?name=Recolor"/>
                <a:extLst>
                  <a:ext uri="{FF2B5EF4-FFF2-40B4-BE49-F238E27FC236}">
                    <a16:creationId xmlns:a16="http://schemas.microsoft.com/office/drawing/2014/main" id="{7C08344B-3BAB-3BD4-5536-EC31D0AD1900}"/>
                  </a:ext>
                </a:extLst>
              </p:cNvPr>
              <p:cNvSpPr/>
              <p:nvPr/>
            </p:nvSpPr>
            <p:spPr>
              <a:xfrm>
                <a:off x="8333777"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8" name="Ristkülik 87786" hidden="1">
                <a:hlinkClick r:id="" action="ppaction://macro?name=Recolor"/>
                <a:extLst>
                  <a:ext uri="{FF2B5EF4-FFF2-40B4-BE49-F238E27FC236}">
                    <a16:creationId xmlns:a16="http://schemas.microsoft.com/office/drawing/2014/main" id="{F0FF727C-76D6-C069-C48C-B00796005B61}"/>
                  </a:ext>
                </a:extLst>
              </p:cNvPr>
              <p:cNvSpPr/>
              <p:nvPr/>
            </p:nvSpPr>
            <p:spPr>
              <a:xfrm>
                <a:off x="8526083"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49" name="Ristkülik 87787" hidden="1">
                <a:hlinkClick r:id="" action="ppaction://macro?name=Recolor"/>
                <a:extLst>
                  <a:ext uri="{FF2B5EF4-FFF2-40B4-BE49-F238E27FC236}">
                    <a16:creationId xmlns:a16="http://schemas.microsoft.com/office/drawing/2014/main" id="{82192E40-4C4B-7D38-1295-B13DD939315C}"/>
                  </a:ext>
                </a:extLst>
              </p:cNvPr>
              <p:cNvSpPr/>
              <p:nvPr/>
            </p:nvSpPr>
            <p:spPr>
              <a:xfrm>
                <a:off x="8722941"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0" name="Ristkülik 87788" hidden="1">
                <a:hlinkClick r:id="" action="ppaction://macro?name=Recolor"/>
                <a:extLst>
                  <a:ext uri="{FF2B5EF4-FFF2-40B4-BE49-F238E27FC236}">
                    <a16:creationId xmlns:a16="http://schemas.microsoft.com/office/drawing/2014/main" id="{CE4484AC-DEBA-175E-643F-D13D3054E184}"/>
                  </a:ext>
                </a:extLst>
              </p:cNvPr>
              <p:cNvSpPr/>
              <p:nvPr/>
            </p:nvSpPr>
            <p:spPr>
              <a:xfrm>
                <a:off x="891928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1" name="Ristkülik 87789" hidden="1">
                <a:hlinkClick r:id="" action="ppaction://macro?name=Recolor"/>
                <a:extLst>
                  <a:ext uri="{FF2B5EF4-FFF2-40B4-BE49-F238E27FC236}">
                    <a16:creationId xmlns:a16="http://schemas.microsoft.com/office/drawing/2014/main" id="{F54B9BDB-0FEA-854C-BABC-CD959E1507FB}"/>
                  </a:ext>
                </a:extLst>
              </p:cNvPr>
              <p:cNvSpPr/>
              <p:nvPr/>
            </p:nvSpPr>
            <p:spPr>
              <a:xfrm>
                <a:off x="500258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2" name="Ristkülik 87790" hidden="1">
                <a:hlinkClick r:id="" action="ppaction://macro?name=Recolor"/>
                <a:extLst>
                  <a:ext uri="{FF2B5EF4-FFF2-40B4-BE49-F238E27FC236}">
                    <a16:creationId xmlns:a16="http://schemas.microsoft.com/office/drawing/2014/main" id="{D2D1B606-5687-E03F-B27C-E886A7FC8C3C}"/>
                  </a:ext>
                </a:extLst>
              </p:cNvPr>
              <p:cNvSpPr/>
              <p:nvPr/>
            </p:nvSpPr>
            <p:spPr>
              <a:xfrm>
                <a:off x="519944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3" name="Ristkülik 87791" hidden="1">
                <a:hlinkClick r:id="" action="ppaction://macro?name=Recolor"/>
                <a:extLst>
                  <a:ext uri="{FF2B5EF4-FFF2-40B4-BE49-F238E27FC236}">
                    <a16:creationId xmlns:a16="http://schemas.microsoft.com/office/drawing/2014/main" id="{7FF73F9A-1C08-47B0-2518-6B9E2B12696D}"/>
                  </a:ext>
                </a:extLst>
              </p:cNvPr>
              <p:cNvSpPr/>
              <p:nvPr/>
            </p:nvSpPr>
            <p:spPr>
              <a:xfrm>
                <a:off x="539630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4" name="Ristkülik 87792" hidden="1">
                <a:hlinkClick r:id="" action="ppaction://macro?name=Recolor"/>
                <a:extLst>
                  <a:ext uri="{FF2B5EF4-FFF2-40B4-BE49-F238E27FC236}">
                    <a16:creationId xmlns:a16="http://schemas.microsoft.com/office/drawing/2014/main" id="{D79BD2AF-0588-23E4-B6F9-BFDBD898A68F}"/>
                  </a:ext>
                </a:extLst>
              </p:cNvPr>
              <p:cNvSpPr/>
              <p:nvPr/>
            </p:nvSpPr>
            <p:spPr>
              <a:xfrm>
                <a:off x="559316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5" name="Ristkülik 87793" hidden="1">
                <a:hlinkClick r:id="" action="ppaction://macro?name=Recolor"/>
                <a:extLst>
                  <a:ext uri="{FF2B5EF4-FFF2-40B4-BE49-F238E27FC236}">
                    <a16:creationId xmlns:a16="http://schemas.microsoft.com/office/drawing/2014/main" id="{ACA0E8D2-3B5C-65CC-6305-2465C8A92ED2}"/>
                  </a:ext>
                </a:extLst>
              </p:cNvPr>
              <p:cNvSpPr/>
              <p:nvPr/>
            </p:nvSpPr>
            <p:spPr>
              <a:xfrm>
                <a:off x="578546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6" name="Ristkülik 87794" hidden="1">
                <a:hlinkClick r:id="" action="ppaction://macro?name=Recolor"/>
                <a:extLst>
                  <a:ext uri="{FF2B5EF4-FFF2-40B4-BE49-F238E27FC236}">
                    <a16:creationId xmlns:a16="http://schemas.microsoft.com/office/drawing/2014/main" id="{1199AE50-8EC2-6BBA-ABE7-B7FB7B9F3E43}"/>
                  </a:ext>
                </a:extLst>
              </p:cNvPr>
              <p:cNvSpPr/>
              <p:nvPr/>
            </p:nvSpPr>
            <p:spPr>
              <a:xfrm>
                <a:off x="598232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7" name="Ristkülik 87795" hidden="1">
                <a:hlinkClick r:id="" action="ppaction://macro?name=Recolor"/>
                <a:extLst>
                  <a:ext uri="{FF2B5EF4-FFF2-40B4-BE49-F238E27FC236}">
                    <a16:creationId xmlns:a16="http://schemas.microsoft.com/office/drawing/2014/main" id="{1EF877D2-F56F-CD32-8977-D8CD824536E1}"/>
                  </a:ext>
                </a:extLst>
              </p:cNvPr>
              <p:cNvSpPr/>
              <p:nvPr/>
            </p:nvSpPr>
            <p:spPr>
              <a:xfrm>
                <a:off x="617918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8" name="Ristkülik 87796" hidden="1">
                <a:hlinkClick r:id="" action="ppaction://macro?name=Recolor"/>
                <a:extLst>
                  <a:ext uri="{FF2B5EF4-FFF2-40B4-BE49-F238E27FC236}">
                    <a16:creationId xmlns:a16="http://schemas.microsoft.com/office/drawing/2014/main" id="{E537E987-7CB2-85EE-CD78-DB6712684560}"/>
                  </a:ext>
                </a:extLst>
              </p:cNvPr>
              <p:cNvSpPr/>
              <p:nvPr/>
            </p:nvSpPr>
            <p:spPr>
              <a:xfrm>
                <a:off x="637604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59" name="Ristkülik 87797" hidden="1">
                <a:hlinkClick r:id="" action="ppaction://macro?name=Recolor"/>
                <a:extLst>
                  <a:ext uri="{FF2B5EF4-FFF2-40B4-BE49-F238E27FC236}">
                    <a16:creationId xmlns:a16="http://schemas.microsoft.com/office/drawing/2014/main" id="{B04D8AFA-DA8D-B756-5EE5-ED3F045A19DA}"/>
                  </a:ext>
                </a:extLst>
              </p:cNvPr>
              <p:cNvSpPr/>
              <p:nvPr/>
            </p:nvSpPr>
            <p:spPr>
              <a:xfrm>
                <a:off x="656834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0" name="Ristkülik 87798" hidden="1">
                <a:hlinkClick r:id="" action="ppaction://macro?name=Recolor"/>
                <a:extLst>
                  <a:ext uri="{FF2B5EF4-FFF2-40B4-BE49-F238E27FC236}">
                    <a16:creationId xmlns:a16="http://schemas.microsoft.com/office/drawing/2014/main" id="{E3431F9A-D7F9-E3A3-9087-C0ED2702D89C}"/>
                  </a:ext>
                </a:extLst>
              </p:cNvPr>
              <p:cNvSpPr/>
              <p:nvPr/>
            </p:nvSpPr>
            <p:spPr>
              <a:xfrm>
                <a:off x="676520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1" name="Ristkülik 87799" hidden="1">
                <a:hlinkClick r:id="" action="ppaction://macro?name=Recolor"/>
                <a:extLst>
                  <a:ext uri="{FF2B5EF4-FFF2-40B4-BE49-F238E27FC236}">
                    <a16:creationId xmlns:a16="http://schemas.microsoft.com/office/drawing/2014/main" id="{5CE146C9-0428-3E09-B42E-33F47649A12E}"/>
                  </a:ext>
                </a:extLst>
              </p:cNvPr>
              <p:cNvSpPr/>
              <p:nvPr/>
            </p:nvSpPr>
            <p:spPr>
              <a:xfrm>
                <a:off x="696206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2" name="Ristkülik 87800" hidden="1">
                <a:hlinkClick r:id="" action="ppaction://macro?name=Recolor"/>
                <a:extLst>
                  <a:ext uri="{FF2B5EF4-FFF2-40B4-BE49-F238E27FC236}">
                    <a16:creationId xmlns:a16="http://schemas.microsoft.com/office/drawing/2014/main" id="{9B88FA66-5D3E-1BE2-BB2F-3AFE64FCD16B}"/>
                  </a:ext>
                </a:extLst>
              </p:cNvPr>
              <p:cNvSpPr/>
              <p:nvPr/>
            </p:nvSpPr>
            <p:spPr>
              <a:xfrm>
                <a:off x="715892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3" name="Ristkülik 87801" hidden="1">
                <a:hlinkClick r:id="" action="ppaction://macro?name=Recolor"/>
                <a:extLst>
                  <a:ext uri="{FF2B5EF4-FFF2-40B4-BE49-F238E27FC236}">
                    <a16:creationId xmlns:a16="http://schemas.microsoft.com/office/drawing/2014/main" id="{8EC1B6D1-6AD5-945B-28ED-7C60354E6CE9}"/>
                  </a:ext>
                </a:extLst>
              </p:cNvPr>
              <p:cNvSpPr/>
              <p:nvPr/>
            </p:nvSpPr>
            <p:spPr>
              <a:xfrm>
                <a:off x="735122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4" name="Ristkülik 87802" hidden="1">
                <a:hlinkClick r:id="" action="ppaction://macro?name=Recolor"/>
                <a:extLst>
                  <a:ext uri="{FF2B5EF4-FFF2-40B4-BE49-F238E27FC236}">
                    <a16:creationId xmlns:a16="http://schemas.microsoft.com/office/drawing/2014/main" id="{8A81FED0-380F-4DD2-A3C4-C970EE696BA7}"/>
                  </a:ext>
                </a:extLst>
              </p:cNvPr>
              <p:cNvSpPr/>
              <p:nvPr/>
            </p:nvSpPr>
            <p:spPr>
              <a:xfrm>
                <a:off x="754808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5" name="Ristkülik 87803" hidden="1">
                <a:hlinkClick r:id="" action="ppaction://macro?name=Recolor"/>
                <a:extLst>
                  <a:ext uri="{FF2B5EF4-FFF2-40B4-BE49-F238E27FC236}">
                    <a16:creationId xmlns:a16="http://schemas.microsoft.com/office/drawing/2014/main" id="{3FF619C0-1A68-2F90-92E2-99F0D96CD9EA}"/>
                  </a:ext>
                </a:extLst>
              </p:cNvPr>
              <p:cNvSpPr/>
              <p:nvPr/>
            </p:nvSpPr>
            <p:spPr>
              <a:xfrm>
                <a:off x="774494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6" name="Ristkülik 87804" hidden="1">
                <a:hlinkClick r:id="" action="ppaction://macro?name=Recolor"/>
                <a:extLst>
                  <a:ext uri="{FF2B5EF4-FFF2-40B4-BE49-F238E27FC236}">
                    <a16:creationId xmlns:a16="http://schemas.microsoft.com/office/drawing/2014/main" id="{A8BF8314-0829-85D9-1075-3FC7CF9F1201}"/>
                  </a:ext>
                </a:extLst>
              </p:cNvPr>
              <p:cNvSpPr/>
              <p:nvPr/>
            </p:nvSpPr>
            <p:spPr>
              <a:xfrm>
                <a:off x="794180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7" name="Ristkülik 87805" hidden="1">
                <a:hlinkClick r:id="" action="ppaction://macro?name=Recolor"/>
                <a:extLst>
                  <a:ext uri="{FF2B5EF4-FFF2-40B4-BE49-F238E27FC236}">
                    <a16:creationId xmlns:a16="http://schemas.microsoft.com/office/drawing/2014/main" id="{6189F5AE-ACFC-CB07-C5B4-44738A1B4684}"/>
                  </a:ext>
                </a:extLst>
              </p:cNvPr>
              <p:cNvSpPr/>
              <p:nvPr/>
            </p:nvSpPr>
            <p:spPr>
              <a:xfrm>
                <a:off x="8138145"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8" name="Ristkülik 87806" hidden="1">
                <a:hlinkClick r:id="" action="ppaction://macro?name=Recolor"/>
                <a:extLst>
                  <a:ext uri="{FF2B5EF4-FFF2-40B4-BE49-F238E27FC236}">
                    <a16:creationId xmlns:a16="http://schemas.microsoft.com/office/drawing/2014/main" id="{90E88708-8201-BA95-9261-FB1756A58A50}"/>
                  </a:ext>
                </a:extLst>
              </p:cNvPr>
              <p:cNvSpPr/>
              <p:nvPr/>
            </p:nvSpPr>
            <p:spPr>
              <a:xfrm>
                <a:off x="8335003"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69" name="Ristkülik 87807" hidden="1">
                <a:hlinkClick r:id="" action="ppaction://macro?name=Recolor"/>
                <a:extLst>
                  <a:ext uri="{FF2B5EF4-FFF2-40B4-BE49-F238E27FC236}">
                    <a16:creationId xmlns:a16="http://schemas.microsoft.com/office/drawing/2014/main" id="{DB7EC97B-CDE7-3FAF-06A5-65EC01C1358B}"/>
                  </a:ext>
                </a:extLst>
              </p:cNvPr>
              <p:cNvSpPr/>
              <p:nvPr/>
            </p:nvSpPr>
            <p:spPr>
              <a:xfrm>
                <a:off x="8527309"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0" name="Ristkülik 87808" hidden="1">
                <a:hlinkClick r:id="" action="ppaction://macro?name=Recolor"/>
                <a:extLst>
                  <a:ext uri="{FF2B5EF4-FFF2-40B4-BE49-F238E27FC236}">
                    <a16:creationId xmlns:a16="http://schemas.microsoft.com/office/drawing/2014/main" id="{E2A08074-E29C-7611-C6F2-FF3AA98190D7}"/>
                  </a:ext>
                </a:extLst>
              </p:cNvPr>
              <p:cNvSpPr/>
              <p:nvPr/>
            </p:nvSpPr>
            <p:spPr>
              <a:xfrm>
                <a:off x="8724167"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1" name="Ristkülik 87809" hidden="1">
                <a:hlinkClick r:id="" action="ppaction://macro?name=Recolor"/>
                <a:extLst>
                  <a:ext uri="{FF2B5EF4-FFF2-40B4-BE49-F238E27FC236}">
                    <a16:creationId xmlns:a16="http://schemas.microsoft.com/office/drawing/2014/main" id="{E4990ED0-D015-FCB7-8339-128927704C77}"/>
                  </a:ext>
                </a:extLst>
              </p:cNvPr>
              <p:cNvSpPr/>
              <p:nvPr/>
            </p:nvSpPr>
            <p:spPr>
              <a:xfrm>
                <a:off x="892051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2" name="Ristkülik 87810" hidden="1">
                <a:hlinkClick r:id="" action="ppaction://macro?name=Recolor"/>
                <a:extLst>
                  <a:ext uri="{FF2B5EF4-FFF2-40B4-BE49-F238E27FC236}">
                    <a16:creationId xmlns:a16="http://schemas.microsoft.com/office/drawing/2014/main" id="{54E54A00-E853-D612-802A-EA3D774F7D0F}"/>
                  </a:ext>
                </a:extLst>
              </p:cNvPr>
              <p:cNvSpPr/>
              <p:nvPr/>
            </p:nvSpPr>
            <p:spPr>
              <a:xfrm>
                <a:off x="500258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3" name="Ristkülik 87811" hidden="1">
                <a:hlinkClick r:id="" action="ppaction://macro?name=Recolor"/>
                <a:extLst>
                  <a:ext uri="{FF2B5EF4-FFF2-40B4-BE49-F238E27FC236}">
                    <a16:creationId xmlns:a16="http://schemas.microsoft.com/office/drawing/2014/main" id="{E4550E92-48FA-B891-73E8-D617A74D2781}"/>
                  </a:ext>
                </a:extLst>
              </p:cNvPr>
              <p:cNvSpPr/>
              <p:nvPr/>
            </p:nvSpPr>
            <p:spPr>
              <a:xfrm>
                <a:off x="519944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4" name="Ristkülik 87812" hidden="1">
                <a:hlinkClick r:id="" action="ppaction://macro?name=Recolor"/>
                <a:extLst>
                  <a:ext uri="{FF2B5EF4-FFF2-40B4-BE49-F238E27FC236}">
                    <a16:creationId xmlns:a16="http://schemas.microsoft.com/office/drawing/2014/main" id="{6814FDD2-7B34-9592-8DEF-D08B2F42679D}"/>
                  </a:ext>
                </a:extLst>
              </p:cNvPr>
              <p:cNvSpPr/>
              <p:nvPr/>
            </p:nvSpPr>
            <p:spPr>
              <a:xfrm>
                <a:off x="539630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175" name="Ristkülik 87813" hidden="1">
                <a:hlinkClick r:id="" action="ppaction://macro?name=Recolor"/>
                <a:extLst>
                  <a:ext uri="{FF2B5EF4-FFF2-40B4-BE49-F238E27FC236}">
                    <a16:creationId xmlns:a16="http://schemas.microsoft.com/office/drawing/2014/main" id="{AB8BF5BA-0C56-3F96-FC3D-14560BDD2FDE}"/>
                  </a:ext>
                </a:extLst>
              </p:cNvPr>
              <p:cNvSpPr/>
              <p:nvPr/>
            </p:nvSpPr>
            <p:spPr>
              <a:xfrm>
                <a:off x="559316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2" name="Ristkülik 87814" hidden="1">
                <a:hlinkClick r:id="" action="ppaction://macro?name=Recolor"/>
                <a:extLst>
                  <a:ext uri="{FF2B5EF4-FFF2-40B4-BE49-F238E27FC236}">
                    <a16:creationId xmlns:a16="http://schemas.microsoft.com/office/drawing/2014/main" id="{E0BBA27A-04EE-F515-7B2E-FA68C73A2243}"/>
                  </a:ext>
                </a:extLst>
              </p:cNvPr>
              <p:cNvSpPr/>
              <p:nvPr/>
            </p:nvSpPr>
            <p:spPr>
              <a:xfrm>
                <a:off x="578546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3" name="Ristkülik 87815" hidden="1">
                <a:hlinkClick r:id="" action="ppaction://macro?name=Recolor"/>
                <a:extLst>
                  <a:ext uri="{FF2B5EF4-FFF2-40B4-BE49-F238E27FC236}">
                    <a16:creationId xmlns:a16="http://schemas.microsoft.com/office/drawing/2014/main" id="{D4FC116A-561B-2010-60AE-B93A379F74FB}"/>
                  </a:ext>
                </a:extLst>
              </p:cNvPr>
              <p:cNvSpPr/>
              <p:nvPr/>
            </p:nvSpPr>
            <p:spPr>
              <a:xfrm>
                <a:off x="598232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4" name="Ristkülik 87816" hidden="1">
                <a:hlinkClick r:id="" action="ppaction://macro?name=Recolor"/>
                <a:extLst>
                  <a:ext uri="{FF2B5EF4-FFF2-40B4-BE49-F238E27FC236}">
                    <a16:creationId xmlns:a16="http://schemas.microsoft.com/office/drawing/2014/main" id="{45786D51-2587-41AB-EC91-57BD1E557DE0}"/>
                  </a:ext>
                </a:extLst>
              </p:cNvPr>
              <p:cNvSpPr/>
              <p:nvPr/>
            </p:nvSpPr>
            <p:spPr>
              <a:xfrm>
                <a:off x="617918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5" name="Ristkülik 87817" hidden="1">
                <a:hlinkClick r:id="" action="ppaction://macro?name=Recolor"/>
                <a:extLst>
                  <a:ext uri="{FF2B5EF4-FFF2-40B4-BE49-F238E27FC236}">
                    <a16:creationId xmlns:a16="http://schemas.microsoft.com/office/drawing/2014/main" id="{7A677EA3-A335-ED89-14F7-207596CCFB59}"/>
                  </a:ext>
                </a:extLst>
              </p:cNvPr>
              <p:cNvSpPr/>
              <p:nvPr/>
            </p:nvSpPr>
            <p:spPr>
              <a:xfrm>
                <a:off x="637604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6" name="Ristkülik 87818" hidden="1">
                <a:hlinkClick r:id="" action="ppaction://macro?name=Recolor"/>
                <a:extLst>
                  <a:ext uri="{FF2B5EF4-FFF2-40B4-BE49-F238E27FC236}">
                    <a16:creationId xmlns:a16="http://schemas.microsoft.com/office/drawing/2014/main" id="{5E065429-DA29-04D3-1E4B-D94B3AC3A8FA}"/>
                  </a:ext>
                </a:extLst>
              </p:cNvPr>
              <p:cNvSpPr/>
              <p:nvPr/>
            </p:nvSpPr>
            <p:spPr>
              <a:xfrm>
                <a:off x="656834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7" name="Ristkülik 87819" hidden="1">
                <a:hlinkClick r:id="" action="ppaction://macro?name=Recolor"/>
                <a:extLst>
                  <a:ext uri="{FF2B5EF4-FFF2-40B4-BE49-F238E27FC236}">
                    <a16:creationId xmlns:a16="http://schemas.microsoft.com/office/drawing/2014/main" id="{4AA99412-F08A-5189-B29F-ABBA839DDFAD}"/>
                  </a:ext>
                </a:extLst>
              </p:cNvPr>
              <p:cNvSpPr/>
              <p:nvPr/>
            </p:nvSpPr>
            <p:spPr>
              <a:xfrm>
                <a:off x="676520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8" name="Ristkülik 87820" hidden="1">
                <a:hlinkClick r:id="" action="ppaction://macro?name=Recolor"/>
                <a:extLst>
                  <a:ext uri="{FF2B5EF4-FFF2-40B4-BE49-F238E27FC236}">
                    <a16:creationId xmlns:a16="http://schemas.microsoft.com/office/drawing/2014/main" id="{D2C5CC66-38BD-C100-CCF2-B22D0E059318}"/>
                  </a:ext>
                </a:extLst>
              </p:cNvPr>
              <p:cNvSpPr/>
              <p:nvPr/>
            </p:nvSpPr>
            <p:spPr>
              <a:xfrm>
                <a:off x="696206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59" name="Ristkülik 87821" hidden="1">
                <a:hlinkClick r:id="" action="ppaction://macro?name=Recolor"/>
                <a:extLst>
                  <a:ext uri="{FF2B5EF4-FFF2-40B4-BE49-F238E27FC236}">
                    <a16:creationId xmlns:a16="http://schemas.microsoft.com/office/drawing/2014/main" id="{D366B7FB-E457-E167-8AD9-6EDDC2D77777}"/>
                  </a:ext>
                </a:extLst>
              </p:cNvPr>
              <p:cNvSpPr/>
              <p:nvPr/>
            </p:nvSpPr>
            <p:spPr>
              <a:xfrm>
                <a:off x="715892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0" name="Ristkülik 87822" hidden="1">
                <a:hlinkClick r:id="" action="ppaction://macro?name=Recolor"/>
                <a:extLst>
                  <a:ext uri="{FF2B5EF4-FFF2-40B4-BE49-F238E27FC236}">
                    <a16:creationId xmlns:a16="http://schemas.microsoft.com/office/drawing/2014/main" id="{B348F26A-4FDC-BB6C-CA18-846A3F45166B}"/>
                  </a:ext>
                </a:extLst>
              </p:cNvPr>
              <p:cNvSpPr/>
              <p:nvPr/>
            </p:nvSpPr>
            <p:spPr>
              <a:xfrm>
                <a:off x="735122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1" name="Ristkülik 87823" hidden="1">
                <a:hlinkClick r:id="" action="ppaction://macro?name=Recolor"/>
                <a:extLst>
                  <a:ext uri="{FF2B5EF4-FFF2-40B4-BE49-F238E27FC236}">
                    <a16:creationId xmlns:a16="http://schemas.microsoft.com/office/drawing/2014/main" id="{899077C6-F838-FF3E-FAF0-1B63B7511AEF}"/>
                  </a:ext>
                </a:extLst>
              </p:cNvPr>
              <p:cNvSpPr/>
              <p:nvPr/>
            </p:nvSpPr>
            <p:spPr>
              <a:xfrm>
                <a:off x="754808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2" name="Ristkülik 87824" hidden="1">
                <a:hlinkClick r:id="" action="ppaction://macro?name=Recolor"/>
                <a:extLst>
                  <a:ext uri="{FF2B5EF4-FFF2-40B4-BE49-F238E27FC236}">
                    <a16:creationId xmlns:a16="http://schemas.microsoft.com/office/drawing/2014/main" id="{23998F7C-9958-14BB-0633-DF5DAFB2108E}"/>
                  </a:ext>
                </a:extLst>
              </p:cNvPr>
              <p:cNvSpPr/>
              <p:nvPr/>
            </p:nvSpPr>
            <p:spPr>
              <a:xfrm>
                <a:off x="774494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3" name="Ristkülik 87825" hidden="1">
                <a:hlinkClick r:id="" action="ppaction://macro?name=Recolor"/>
                <a:extLst>
                  <a:ext uri="{FF2B5EF4-FFF2-40B4-BE49-F238E27FC236}">
                    <a16:creationId xmlns:a16="http://schemas.microsoft.com/office/drawing/2014/main" id="{5C8E8CCE-82F4-AC97-9E23-F8B7F1D74121}"/>
                  </a:ext>
                </a:extLst>
              </p:cNvPr>
              <p:cNvSpPr/>
              <p:nvPr/>
            </p:nvSpPr>
            <p:spPr>
              <a:xfrm>
                <a:off x="794180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4" name="Ristkülik 87826" hidden="1">
                <a:hlinkClick r:id="" action="ppaction://macro?name=Recolor"/>
                <a:extLst>
                  <a:ext uri="{FF2B5EF4-FFF2-40B4-BE49-F238E27FC236}">
                    <a16:creationId xmlns:a16="http://schemas.microsoft.com/office/drawing/2014/main" id="{7B97A3F9-EF55-E477-A91C-05D603D9ED8E}"/>
                  </a:ext>
                </a:extLst>
              </p:cNvPr>
              <p:cNvSpPr/>
              <p:nvPr/>
            </p:nvSpPr>
            <p:spPr>
              <a:xfrm>
                <a:off x="8138145"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5" name="Ristkülik 87827" hidden="1">
                <a:hlinkClick r:id="" action="ppaction://macro?name=Recolor"/>
                <a:extLst>
                  <a:ext uri="{FF2B5EF4-FFF2-40B4-BE49-F238E27FC236}">
                    <a16:creationId xmlns:a16="http://schemas.microsoft.com/office/drawing/2014/main" id="{11BF7E50-B522-327E-CC20-4249BDE64764}"/>
                  </a:ext>
                </a:extLst>
              </p:cNvPr>
              <p:cNvSpPr/>
              <p:nvPr/>
            </p:nvSpPr>
            <p:spPr>
              <a:xfrm>
                <a:off x="8335003"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6" name="Ristkülik 87828" hidden="1">
                <a:hlinkClick r:id="" action="ppaction://macro?name=Recolor"/>
                <a:extLst>
                  <a:ext uri="{FF2B5EF4-FFF2-40B4-BE49-F238E27FC236}">
                    <a16:creationId xmlns:a16="http://schemas.microsoft.com/office/drawing/2014/main" id="{81889991-037A-0A86-BEBE-5C274D92F87A}"/>
                  </a:ext>
                </a:extLst>
              </p:cNvPr>
              <p:cNvSpPr/>
              <p:nvPr/>
            </p:nvSpPr>
            <p:spPr>
              <a:xfrm>
                <a:off x="8527309"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7" name="Ristkülik 87829" hidden="1">
                <a:hlinkClick r:id="" action="ppaction://macro?name=Recolor"/>
                <a:extLst>
                  <a:ext uri="{FF2B5EF4-FFF2-40B4-BE49-F238E27FC236}">
                    <a16:creationId xmlns:a16="http://schemas.microsoft.com/office/drawing/2014/main" id="{CAB5E27E-B960-7CB6-76E0-58F8E4249817}"/>
                  </a:ext>
                </a:extLst>
              </p:cNvPr>
              <p:cNvSpPr/>
              <p:nvPr/>
            </p:nvSpPr>
            <p:spPr>
              <a:xfrm>
                <a:off x="8724167"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8" name="Ristkülik 87830" hidden="1">
                <a:hlinkClick r:id="" action="ppaction://macro?name=Recolor"/>
                <a:extLst>
                  <a:ext uri="{FF2B5EF4-FFF2-40B4-BE49-F238E27FC236}">
                    <a16:creationId xmlns:a16="http://schemas.microsoft.com/office/drawing/2014/main" id="{7FF6B83D-0C8C-9CEE-FC80-F62924479877}"/>
                  </a:ext>
                </a:extLst>
              </p:cNvPr>
              <p:cNvSpPr/>
              <p:nvPr/>
            </p:nvSpPr>
            <p:spPr>
              <a:xfrm>
                <a:off x="892051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69" name="Ristkülik 87831" hidden="1">
                <a:hlinkClick r:id="" action="ppaction://macro?name=Recolor"/>
                <a:extLst>
                  <a:ext uri="{FF2B5EF4-FFF2-40B4-BE49-F238E27FC236}">
                    <a16:creationId xmlns:a16="http://schemas.microsoft.com/office/drawing/2014/main" id="{484A5A9D-CDD5-EB4E-4A4F-5C56A0A30A36}"/>
                  </a:ext>
                </a:extLst>
              </p:cNvPr>
              <p:cNvSpPr/>
              <p:nvPr/>
            </p:nvSpPr>
            <p:spPr>
              <a:xfrm>
                <a:off x="500301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0" name="Ristkülik 87832" hidden="1">
                <a:hlinkClick r:id="" action="ppaction://macro?name=Recolor"/>
                <a:extLst>
                  <a:ext uri="{FF2B5EF4-FFF2-40B4-BE49-F238E27FC236}">
                    <a16:creationId xmlns:a16="http://schemas.microsoft.com/office/drawing/2014/main" id="{21198F8D-D2F4-5925-3D3E-9D2C805CE7B9}"/>
                  </a:ext>
                </a:extLst>
              </p:cNvPr>
              <p:cNvSpPr/>
              <p:nvPr/>
            </p:nvSpPr>
            <p:spPr>
              <a:xfrm>
                <a:off x="519986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1" name="Ristkülik 87833" hidden="1">
                <a:hlinkClick r:id="" action="ppaction://macro?name=Recolor"/>
                <a:extLst>
                  <a:ext uri="{FF2B5EF4-FFF2-40B4-BE49-F238E27FC236}">
                    <a16:creationId xmlns:a16="http://schemas.microsoft.com/office/drawing/2014/main" id="{CE8A916D-5865-1E10-2F7B-884277857658}"/>
                  </a:ext>
                </a:extLst>
              </p:cNvPr>
              <p:cNvSpPr/>
              <p:nvPr/>
            </p:nvSpPr>
            <p:spPr>
              <a:xfrm>
                <a:off x="539672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2" name="Ristkülik 87834" hidden="1">
                <a:hlinkClick r:id="" action="ppaction://macro?name=Recolor"/>
                <a:extLst>
                  <a:ext uri="{FF2B5EF4-FFF2-40B4-BE49-F238E27FC236}">
                    <a16:creationId xmlns:a16="http://schemas.microsoft.com/office/drawing/2014/main" id="{03046447-2B2A-B511-BFD7-F59E050F00C1}"/>
                  </a:ext>
                </a:extLst>
              </p:cNvPr>
              <p:cNvSpPr/>
              <p:nvPr/>
            </p:nvSpPr>
            <p:spPr>
              <a:xfrm>
                <a:off x="559358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3" name="Ristkülik 87835" hidden="1">
                <a:hlinkClick r:id="" action="ppaction://macro?name=Recolor"/>
                <a:extLst>
                  <a:ext uri="{FF2B5EF4-FFF2-40B4-BE49-F238E27FC236}">
                    <a16:creationId xmlns:a16="http://schemas.microsoft.com/office/drawing/2014/main" id="{F40DFE96-0FFE-8AA2-427D-6816F6C422BE}"/>
                  </a:ext>
                </a:extLst>
              </p:cNvPr>
              <p:cNvSpPr/>
              <p:nvPr/>
            </p:nvSpPr>
            <p:spPr>
              <a:xfrm>
                <a:off x="578589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4" name="Ristkülik 87836" hidden="1">
                <a:hlinkClick r:id="" action="ppaction://macro?name=Recolor"/>
                <a:extLst>
                  <a:ext uri="{FF2B5EF4-FFF2-40B4-BE49-F238E27FC236}">
                    <a16:creationId xmlns:a16="http://schemas.microsoft.com/office/drawing/2014/main" id="{C52701E7-99C8-27CE-9A95-DDDCA3D5DDCD}"/>
                  </a:ext>
                </a:extLst>
              </p:cNvPr>
              <p:cNvSpPr/>
              <p:nvPr/>
            </p:nvSpPr>
            <p:spPr>
              <a:xfrm>
                <a:off x="598274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5" name="Ristkülik 87837" hidden="1">
                <a:hlinkClick r:id="" action="ppaction://macro?name=Recolor"/>
                <a:extLst>
                  <a:ext uri="{FF2B5EF4-FFF2-40B4-BE49-F238E27FC236}">
                    <a16:creationId xmlns:a16="http://schemas.microsoft.com/office/drawing/2014/main" id="{7E80C807-DF55-4D42-05E0-C4EB4C53B536}"/>
                  </a:ext>
                </a:extLst>
              </p:cNvPr>
              <p:cNvSpPr/>
              <p:nvPr/>
            </p:nvSpPr>
            <p:spPr>
              <a:xfrm>
                <a:off x="617960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6" name="Ristkülik 87838" hidden="1">
                <a:hlinkClick r:id="" action="ppaction://macro?name=Recolor"/>
                <a:extLst>
                  <a:ext uri="{FF2B5EF4-FFF2-40B4-BE49-F238E27FC236}">
                    <a16:creationId xmlns:a16="http://schemas.microsoft.com/office/drawing/2014/main" id="{59DFBFD4-9DE6-05BD-F7B1-AE36CF9A5CA0}"/>
                  </a:ext>
                </a:extLst>
              </p:cNvPr>
              <p:cNvSpPr/>
              <p:nvPr/>
            </p:nvSpPr>
            <p:spPr>
              <a:xfrm>
                <a:off x="637646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7" name="Ristkülik 87839" hidden="1">
                <a:hlinkClick r:id="" action="ppaction://macro?name=Recolor"/>
                <a:extLst>
                  <a:ext uri="{FF2B5EF4-FFF2-40B4-BE49-F238E27FC236}">
                    <a16:creationId xmlns:a16="http://schemas.microsoft.com/office/drawing/2014/main" id="{E6BBCE16-4CFB-0B4A-41AF-5C4FE8ED3CBA}"/>
                  </a:ext>
                </a:extLst>
              </p:cNvPr>
              <p:cNvSpPr/>
              <p:nvPr/>
            </p:nvSpPr>
            <p:spPr>
              <a:xfrm>
                <a:off x="656877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8" name="Ristkülik 87840" hidden="1">
                <a:hlinkClick r:id="" action="ppaction://macro?name=Recolor"/>
                <a:extLst>
                  <a:ext uri="{FF2B5EF4-FFF2-40B4-BE49-F238E27FC236}">
                    <a16:creationId xmlns:a16="http://schemas.microsoft.com/office/drawing/2014/main" id="{9E98193C-A7BD-991C-AC79-B40A14435FAA}"/>
                  </a:ext>
                </a:extLst>
              </p:cNvPr>
              <p:cNvSpPr/>
              <p:nvPr/>
            </p:nvSpPr>
            <p:spPr>
              <a:xfrm>
                <a:off x="676562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79" name="Ristkülik 87841" hidden="1">
                <a:hlinkClick r:id="" action="ppaction://macro?name=Recolor"/>
                <a:extLst>
                  <a:ext uri="{FF2B5EF4-FFF2-40B4-BE49-F238E27FC236}">
                    <a16:creationId xmlns:a16="http://schemas.microsoft.com/office/drawing/2014/main" id="{EBE54629-87FE-C358-48B9-8F803E1558B5}"/>
                  </a:ext>
                </a:extLst>
              </p:cNvPr>
              <p:cNvSpPr/>
              <p:nvPr/>
            </p:nvSpPr>
            <p:spPr>
              <a:xfrm>
                <a:off x="696248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0" name="Ristkülik 87842" hidden="1">
                <a:hlinkClick r:id="" action="ppaction://macro?name=Recolor"/>
                <a:extLst>
                  <a:ext uri="{FF2B5EF4-FFF2-40B4-BE49-F238E27FC236}">
                    <a16:creationId xmlns:a16="http://schemas.microsoft.com/office/drawing/2014/main" id="{F2FE999F-8894-3C4F-BEFD-BA53C6FCC692}"/>
                  </a:ext>
                </a:extLst>
              </p:cNvPr>
              <p:cNvSpPr/>
              <p:nvPr/>
            </p:nvSpPr>
            <p:spPr>
              <a:xfrm>
                <a:off x="715934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1" name="Ristkülik 87843" hidden="1">
                <a:hlinkClick r:id="" action="ppaction://macro?name=Recolor"/>
                <a:extLst>
                  <a:ext uri="{FF2B5EF4-FFF2-40B4-BE49-F238E27FC236}">
                    <a16:creationId xmlns:a16="http://schemas.microsoft.com/office/drawing/2014/main" id="{562C679D-0DE6-B152-8DA1-A55D1D5249B4}"/>
                  </a:ext>
                </a:extLst>
              </p:cNvPr>
              <p:cNvSpPr/>
              <p:nvPr/>
            </p:nvSpPr>
            <p:spPr>
              <a:xfrm>
                <a:off x="735165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2" name="Ristkülik 87844" hidden="1">
                <a:hlinkClick r:id="" action="ppaction://macro?name=Recolor"/>
                <a:extLst>
                  <a:ext uri="{FF2B5EF4-FFF2-40B4-BE49-F238E27FC236}">
                    <a16:creationId xmlns:a16="http://schemas.microsoft.com/office/drawing/2014/main" id="{E38CC5AF-0393-1625-3478-F90C2B533D6C}"/>
                  </a:ext>
                </a:extLst>
              </p:cNvPr>
              <p:cNvSpPr/>
              <p:nvPr/>
            </p:nvSpPr>
            <p:spPr>
              <a:xfrm>
                <a:off x="754850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3" name="Ristkülik 87845" hidden="1">
                <a:hlinkClick r:id="" action="ppaction://macro?name=Recolor"/>
                <a:extLst>
                  <a:ext uri="{FF2B5EF4-FFF2-40B4-BE49-F238E27FC236}">
                    <a16:creationId xmlns:a16="http://schemas.microsoft.com/office/drawing/2014/main" id="{AD8C685E-8D6E-88A1-E4E9-55CAE0894D90}"/>
                  </a:ext>
                </a:extLst>
              </p:cNvPr>
              <p:cNvSpPr/>
              <p:nvPr/>
            </p:nvSpPr>
            <p:spPr>
              <a:xfrm>
                <a:off x="774536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4" name="Ristkülik 87846" hidden="1">
                <a:hlinkClick r:id="" action="ppaction://macro?name=Recolor"/>
                <a:extLst>
                  <a:ext uri="{FF2B5EF4-FFF2-40B4-BE49-F238E27FC236}">
                    <a16:creationId xmlns:a16="http://schemas.microsoft.com/office/drawing/2014/main" id="{E8624A3E-1A4E-8E63-B3E8-3D173514EE27}"/>
                  </a:ext>
                </a:extLst>
              </p:cNvPr>
              <p:cNvSpPr/>
              <p:nvPr/>
            </p:nvSpPr>
            <p:spPr>
              <a:xfrm>
                <a:off x="794222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5" name="Ristkülik 87847" hidden="1">
                <a:hlinkClick r:id="" action="ppaction://macro?name=Recolor"/>
                <a:extLst>
                  <a:ext uri="{FF2B5EF4-FFF2-40B4-BE49-F238E27FC236}">
                    <a16:creationId xmlns:a16="http://schemas.microsoft.com/office/drawing/2014/main" id="{6E4FAC0A-8C7E-129C-7EE2-5A3DC889DC66}"/>
                  </a:ext>
                </a:extLst>
              </p:cNvPr>
              <p:cNvSpPr/>
              <p:nvPr/>
            </p:nvSpPr>
            <p:spPr>
              <a:xfrm>
                <a:off x="8138569"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6" name="Ristkülik 87848" hidden="1">
                <a:hlinkClick r:id="" action="ppaction://macro?name=Recolor"/>
                <a:extLst>
                  <a:ext uri="{FF2B5EF4-FFF2-40B4-BE49-F238E27FC236}">
                    <a16:creationId xmlns:a16="http://schemas.microsoft.com/office/drawing/2014/main" id="{960811CA-7FF6-F873-2055-CAE982772306}"/>
                  </a:ext>
                </a:extLst>
              </p:cNvPr>
              <p:cNvSpPr/>
              <p:nvPr/>
            </p:nvSpPr>
            <p:spPr>
              <a:xfrm>
                <a:off x="8335427"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7" name="Ristkülik 87849" hidden="1">
                <a:hlinkClick r:id="" action="ppaction://macro?name=Recolor"/>
                <a:extLst>
                  <a:ext uri="{FF2B5EF4-FFF2-40B4-BE49-F238E27FC236}">
                    <a16:creationId xmlns:a16="http://schemas.microsoft.com/office/drawing/2014/main" id="{72D3879B-A235-9C6F-2FE0-FAE5E19ABBA0}"/>
                  </a:ext>
                </a:extLst>
              </p:cNvPr>
              <p:cNvSpPr/>
              <p:nvPr/>
            </p:nvSpPr>
            <p:spPr>
              <a:xfrm>
                <a:off x="8527733"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8" name="Ristkülik 87850" hidden="1">
                <a:hlinkClick r:id="" action="ppaction://macro?name=Recolor"/>
                <a:extLst>
                  <a:ext uri="{FF2B5EF4-FFF2-40B4-BE49-F238E27FC236}">
                    <a16:creationId xmlns:a16="http://schemas.microsoft.com/office/drawing/2014/main" id="{3D1FED2C-8C81-05B6-B835-423CED65E033}"/>
                  </a:ext>
                </a:extLst>
              </p:cNvPr>
              <p:cNvSpPr/>
              <p:nvPr/>
            </p:nvSpPr>
            <p:spPr>
              <a:xfrm>
                <a:off x="8724591"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89" name="Ristkülik 87851" hidden="1">
                <a:hlinkClick r:id="" action="ppaction://macro?name=Recolor"/>
                <a:extLst>
                  <a:ext uri="{FF2B5EF4-FFF2-40B4-BE49-F238E27FC236}">
                    <a16:creationId xmlns:a16="http://schemas.microsoft.com/office/drawing/2014/main" id="{D9CE63FF-5654-8DAA-E23D-75D685125892}"/>
                  </a:ext>
                </a:extLst>
              </p:cNvPr>
              <p:cNvSpPr/>
              <p:nvPr/>
            </p:nvSpPr>
            <p:spPr>
              <a:xfrm>
                <a:off x="892093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0" name="Ristkülik 87852" hidden="1">
                <a:hlinkClick r:id="" action="ppaction://macro?name=Recolor"/>
                <a:extLst>
                  <a:ext uri="{FF2B5EF4-FFF2-40B4-BE49-F238E27FC236}">
                    <a16:creationId xmlns:a16="http://schemas.microsoft.com/office/drawing/2014/main" id="{AF8AD2A5-27F7-E917-6181-5EA58E8FFD8E}"/>
                  </a:ext>
                </a:extLst>
              </p:cNvPr>
              <p:cNvSpPr/>
              <p:nvPr/>
            </p:nvSpPr>
            <p:spPr>
              <a:xfrm>
                <a:off x="500258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1" name="Ristkülik 87853" hidden="1">
                <a:hlinkClick r:id="" action="ppaction://macro?name=Recolor"/>
                <a:extLst>
                  <a:ext uri="{FF2B5EF4-FFF2-40B4-BE49-F238E27FC236}">
                    <a16:creationId xmlns:a16="http://schemas.microsoft.com/office/drawing/2014/main" id="{F5BA186D-B66E-0259-37D7-D0868EDC894D}"/>
                  </a:ext>
                </a:extLst>
              </p:cNvPr>
              <p:cNvSpPr/>
              <p:nvPr/>
            </p:nvSpPr>
            <p:spPr>
              <a:xfrm>
                <a:off x="519944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2" name="Ristkülik 87854" hidden="1">
                <a:hlinkClick r:id="" action="ppaction://macro?name=Recolor"/>
                <a:extLst>
                  <a:ext uri="{FF2B5EF4-FFF2-40B4-BE49-F238E27FC236}">
                    <a16:creationId xmlns:a16="http://schemas.microsoft.com/office/drawing/2014/main" id="{FE4644C6-8D54-1CCA-EA9D-C96EB6B903BB}"/>
                  </a:ext>
                </a:extLst>
              </p:cNvPr>
              <p:cNvSpPr/>
              <p:nvPr/>
            </p:nvSpPr>
            <p:spPr>
              <a:xfrm>
                <a:off x="539630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6" name="Ristkülik 87855" hidden="1">
                <a:hlinkClick r:id="" action="ppaction://macro?name=Recolor"/>
                <a:extLst>
                  <a:ext uri="{FF2B5EF4-FFF2-40B4-BE49-F238E27FC236}">
                    <a16:creationId xmlns:a16="http://schemas.microsoft.com/office/drawing/2014/main" id="{79063DF0-95EE-2DBA-0A95-C3B004240C06}"/>
                  </a:ext>
                </a:extLst>
              </p:cNvPr>
              <p:cNvSpPr/>
              <p:nvPr/>
            </p:nvSpPr>
            <p:spPr>
              <a:xfrm>
                <a:off x="559316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7" name="Ristkülik 87856" hidden="1">
                <a:hlinkClick r:id="" action="ppaction://macro?name=Recolor"/>
                <a:extLst>
                  <a:ext uri="{FF2B5EF4-FFF2-40B4-BE49-F238E27FC236}">
                    <a16:creationId xmlns:a16="http://schemas.microsoft.com/office/drawing/2014/main" id="{4813A10B-43CE-F36C-005C-B66974346899}"/>
                  </a:ext>
                </a:extLst>
              </p:cNvPr>
              <p:cNvSpPr/>
              <p:nvPr/>
            </p:nvSpPr>
            <p:spPr>
              <a:xfrm>
                <a:off x="578546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8" name="Ristkülik 87857" hidden="1">
                <a:hlinkClick r:id="" action="ppaction://macro?name=Recolor"/>
                <a:extLst>
                  <a:ext uri="{FF2B5EF4-FFF2-40B4-BE49-F238E27FC236}">
                    <a16:creationId xmlns:a16="http://schemas.microsoft.com/office/drawing/2014/main" id="{4C22F225-81BC-DDC7-20A6-19ECA12A9586}"/>
                  </a:ext>
                </a:extLst>
              </p:cNvPr>
              <p:cNvSpPr/>
              <p:nvPr/>
            </p:nvSpPr>
            <p:spPr>
              <a:xfrm>
                <a:off x="598232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999" name="Ristkülik 87858" hidden="1">
                <a:hlinkClick r:id="" action="ppaction://macro?name=Recolor"/>
                <a:extLst>
                  <a:ext uri="{FF2B5EF4-FFF2-40B4-BE49-F238E27FC236}">
                    <a16:creationId xmlns:a16="http://schemas.microsoft.com/office/drawing/2014/main" id="{7BDEC4A5-BD63-176C-5F2E-E589C521DD99}"/>
                  </a:ext>
                </a:extLst>
              </p:cNvPr>
              <p:cNvSpPr/>
              <p:nvPr/>
            </p:nvSpPr>
            <p:spPr>
              <a:xfrm>
                <a:off x="617918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0" name="Ristkülik 87859" hidden="1">
                <a:hlinkClick r:id="" action="ppaction://macro?name=Recolor"/>
                <a:extLst>
                  <a:ext uri="{FF2B5EF4-FFF2-40B4-BE49-F238E27FC236}">
                    <a16:creationId xmlns:a16="http://schemas.microsoft.com/office/drawing/2014/main" id="{33E93F70-ABAD-5860-078D-AB48DDF61579}"/>
                  </a:ext>
                </a:extLst>
              </p:cNvPr>
              <p:cNvSpPr/>
              <p:nvPr/>
            </p:nvSpPr>
            <p:spPr>
              <a:xfrm>
                <a:off x="637604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1" name="Ristkülik 87860" hidden="1">
                <a:hlinkClick r:id="" action="ppaction://macro?name=Recolor"/>
                <a:extLst>
                  <a:ext uri="{FF2B5EF4-FFF2-40B4-BE49-F238E27FC236}">
                    <a16:creationId xmlns:a16="http://schemas.microsoft.com/office/drawing/2014/main" id="{CD81B493-7A33-37AF-1990-7E010DD50A58}"/>
                  </a:ext>
                </a:extLst>
              </p:cNvPr>
              <p:cNvSpPr/>
              <p:nvPr/>
            </p:nvSpPr>
            <p:spPr>
              <a:xfrm>
                <a:off x="656834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2" name="Ristkülik 87861" hidden="1">
                <a:hlinkClick r:id="" action="ppaction://macro?name=Recolor"/>
                <a:extLst>
                  <a:ext uri="{FF2B5EF4-FFF2-40B4-BE49-F238E27FC236}">
                    <a16:creationId xmlns:a16="http://schemas.microsoft.com/office/drawing/2014/main" id="{BC6055EF-CF40-1D32-1A5B-3AC12270C8E0}"/>
                  </a:ext>
                </a:extLst>
              </p:cNvPr>
              <p:cNvSpPr/>
              <p:nvPr/>
            </p:nvSpPr>
            <p:spPr>
              <a:xfrm>
                <a:off x="676520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3" name="Ristkülik 87862" hidden="1">
                <a:hlinkClick r:id="" action="ppaction://macro?name=Recolor"/>
                <a:extLst>
                  <a:ext uri="{FF2B5EF4-FFF2-40B4-BE49-F238E27FC236}">
                    <a16:creationId xmlns:a16="http://schemas.microsoft.com/office/drawing/2014/main" id="{42F57681-CACF-8D5E-E351-A8859D77C04A}"/>
                  </a:ext>
                </a:extLst>
              </p:cNvPr>
              <p:cNvSpPr/>
              <p:nvPr/>
            </p:nvSpPr>
            <p:spPr>
              <a:xfrm>
                <a:off x="696206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4" name="Ristkülik 87863" hidden="1">
                <a:hlinkClick r:id="" action="ppaction://macro?name=Recolor"/>
                <a:extLst>
                  <a:ext uri="{FF2B5EF4-FFF2-40B4-BE49-F238E27FC236}">
                    <a16:creationId xmlns:a16="http://schemas.microsoft.com/office/drawing/2014/main" id="{FB77BA71-42B5-1A35-AB8E-55321F63AC0E}"/>
                  </a:ext>
                </a:extLst>
              </p:cNvPr>
              <p:cNvSpPr/>
              <p:nvPr/>
            </p:nvSpPr>
            <p:spPr>
              <a:xfrm>
                <a:off x="715892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5" name="Ristkülik 87864" hidden="1">
                <a:hlinkClick r:id="" action="ppaction://macro?name=Recolor"/>
                <a:extLst>
                  <a:ext uri="{FF2B5EF4-FFF2-40B4-BE49-F238E27FC236}">
                    <a16:creationId xmlns:a16="http://schemas.microsoft.com/office/drawing/2014/main" id="{F846C07E-DBD9-5917-BABB-4524C13527E4}"/>
                  </a:ext>
                </a:extLst>
              </p:cNvPr>
              <p:cNvSpPr/>
              <p:nvPr/>
            </p:nvSpPr>
            <p:spPr>
              <a:xfrm>
                <a:off x="735122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6" name="Ristkülik 87865" hidden="1">
                <a:hlinkClick r:id="" action="ppaction://macro?name=Recolor"/>
                <a:extLst>
                  <a:ext uri="{FF2B5EF4-FFF2-40B4-BE49-F238E27FC236}">
                    <a16:creationId xmlns:a16="http://schemas.microsoft.com/office/drawing/2014/main" id="{001A1BFA-4EC6-4427-3D4B-6BE836064A26}"/>
                  </a:ext>
                </a:extLst>
              </p:cNvPr>
              <p:cNvSpPr/>
              <p:nvPr/>
            </p:nvSpPr>
            <p:spPr>
              <a:xfrm>
                <a:off x="754808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7" name="Ristkülik 87866" hidden="1">
                <a:hlinkClick r:id="" action="ppaction://macro?name=Recolor"/>
                <a:extLst>
                  <a:ext uri="{FF2B5EF4-FFF2-40B4-BE49-F238E27FC236}">
                    <a16:creationId xmlns:a16="http://schemas.microsoft.com/office/drawing/2014/main" id="{5295D5E2-0133-56CF-439F-5386F68E0F67}"/>
                  </a:ext>
                </a:extLst>
              </p:cNvPr>
              <p:cNvSpPr/>
              <p:nvPr/>
            </p:nvSpPr>
            <p:spPr>
              <a:xfrm>
                <a:off x="774494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8" name="Ristkülik 87867" hidden="1">
                <a:hlinkClick r:id="" action="ppaction://macro?name=Recolor"/>
                <a:extLst>
                  <a:ext uri="{FF2B5EF4-FFF2-40B4-BE49-F238E27FC236}">
                    <a16:creationId xmlns:a16="http://schemas.microsoft.com/office/drawing/2014/main" id="{931BD8C2-091F-FF32-A95D-11C388D45094}"/>
                  </a:ext>
                </a:extLst>
              </p:cNvPr>
              <p:cNvSpPr/>
              <p:nvPr/>
            </p:nvSpPr>
            <p:spPr>
              <a:xfrm>
                <a:off x="794180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09" name="Ristkülik 87868" hidden="1">
                <a:hlinkClick r:id="" action="ppaction://macro?name=Recolor"/>
                <a:extLst>
                  <a:ext uri="{FF2B5EF4-FFF2-40B4-BE49-F238E27FC236}">
                    <a16:creationId xmlns:a16="http://schemas.microsoft.com/office/drawing/2014/main" id="{6EBAC45F-9D49-B3A2-6423-29C001D503A6}"/>
                  </a:ext>
                </a:extLst>
              </p:cNvPr>
              <p:cNvSpPr/>
              <p:nvPr/>
            </p:nvSpPr>
            <p:spPr>
              <a:xfrm>
                <a:off x="8138145"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0" name="Ristkülik 87869" hidden="1">
                <a:hlinkClick r:id="" action="ppaction://macro?name=Recolor"/>
                <a:extLst>
                  <a:ext uri="{FF2B5EF4-FFF2-40B4-BE49-F238E27FC236}">
                    <a16:creationId xmlns:a16="http://schemas.microsoft.com/office/drawing/2014/main" id="{29BC9DD6-497A-AB93-C42C-6AC751EDCD15}"/>
                  </a:ext>
                </a:extLst>
              </p:cNvPr>
              <p:cNvSpPr/>
              <p:nvPr/>
            </p:nvSpPr>
            <p:spPr>
              <a:xfrm>
                <a:off x="8335003"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1" name="Ristkülik 87870" hidden="1">
                <a:hlinkClick r:id="" action="ppaction://macro?name=Recolor"/>
                <a:extLst>
                  <a:ext uri="{FF2B5EF4-FFF2-40B4-BE49-F238E27FC236}">
                    <a16:creationId xmlns:a16="http://schemas.microsoft.com/office/drawing/2014/main" id="{431FC01B-C8C2-F7AF-644F-6873B9644EEB}"/>
                  </a:ext>
                </a:extLst>
              </p:cNvPr>
              <p:cNvSpPr/>
              <p:nvPr/>
            </p:nvSpPr>
            <p:spPr>
              <a:xfrm>
                <a:off x="8527309"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2" name="Ristkülik 87871" hidden="1">
                <a:hlinkClick r:id="" action="ppaction://macro?name=Recolor"/>
                <a:extLst>
                  <a:ext uri="{FF2B5EF4-FFF2-40B4-BE49-F238E27FC236}">
                    <a16:creationId xmlns:a16="http://schemas.microsoft.com/office/drawing/2014/main" id="{6C23270F-9940-2918-5704-80E7BF5FEE3D}"/>
                  </a:ext>
                </a:extLst>
              </p:cNvPr>
              <p:cNvSpPr/>
              <p:nvPr/>
            </p:nvSpPr>
            <p:spPr>
              <a:xfrm>
                <a:off x="8724167"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3" name="Ristkülik 87872" hidden="1">
                <a:hlinkClick r:id="" action="ppaction://macro?name=Recolor"/>
                <a:extLst>
                  <a:ext uri="{FF2B5EF4-FFF2-40B4-BE49-F238E27FC236}">
                    <a16:creationId xmlns:a16="http://schemas.microsoft.com/office/drawing/2014/main" id="{595DD923-886B-5C14-9463-E9AB13D16580}"/>
                  </a:ext>
                </a:extLst>
              </p:cNvPr>
              <p:cNvSpPr/>
              <p:nvPr/>
            </p:nvSpPr>
            <p:spPr>
              <a:xfrm>
                <a:off x="892051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4" name="Ristkülik 87873" hidden="1">
                <a:hlinkClick r:id="" action="ppaction://macro?name=Recolor"/>
                <a:extLst>
                  <a:ext uri="{FF2B5EF4-FFF2-40B4-BE49-F238E27FC236}">
                    <a16:creationId xmlns:a16="http://schemas.microsoft.com/office/drawing/2014/main" id="{62D73A0D-3411-20EA-A8F7-871A94DCAE48}"/>
                  </a:ext>
                </a:extLst>
              </p:cNvPr>
              <p:cNvSpPr/>
              <p:nvPr/>
            </p:nvSpPr>
            <p:spPr>
              <a:xfrm>
                <a:off x="500258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5" name="Ristkülik 87874" hidden="1">
                <a:hlinkClick r:id="" action="ppaction://macro?name=Recolor"/>
                <a:extLst>
                  <a:ext uri="{FF2B5EF4-FFF2-40B4-BE49-F238E27FC236}">
                    <a16:creationId xmlns:a16="http://schemas.microsoft.com/office/drawing/2014/main" id="{E9646F85-0B0C-6B33-0003-A93FCE4C5627}"/>
                  </a:ext>
                </a:extLst>
              </p:cNvPr>
              <p:cNvSpPr/>
              <p:nvPr/>
            </p:nvSpPr>
            <p:spPr>
              <a:xfrm>
                <a:off x="519944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6" name="Ristkülik 87875" hidden="1">
                <a:hlinkClick r:id="" action="ppaction://macro?name=Recolor"/>
                <a:extLst>
                  <a:ext uri="{FF2B5EF4-FFF2-40B4-BE49-F238E27FC236}">
                    <a16:creationId xmlns:a16="http://schemas.microsoft.com/office/drawing/2014/main" id="{90875057-54E5-E71D-173F-370CB728B110}"/>
                  </a:ext>
                </a:extLst>
              </p:cNvPr>
              <p:cNvSpPr/>
              <p:nvPr/>
            </p:nvSpPr>
            <p:spPr>
              <a:xfrm>
                <a:off x="539630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7" name="Ristkülik 87876" hidden="1">
                <a:hlinkClick r:id="" action="ppaction://macro?name=Recolor"/>
                <a:extLst>
                  <a:ext uri="{FF2B5EF4-FFF2-40B4-BE49-F238E27FC236}">
                    <a16:creationId xmlns:a16="http://schemas.microsoft.com/office/drawing/2014/main" id="{B3586144-A497-79A2-85E4-AB6D75CA75E5}"/>
                  </a:ext>
                </a:extLst>
              </p:cNvPr>
              <p:cNvSpPr/>
              <p:nvPr/>
            </p:nvSpPr>
            <p:spPr>
              <a:xfrm>
                <a:off x="559316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8" name="Ristkülik 87877" hidden="1">
                <a:hlinkClick r:id="" action="ppaction://macro?name=Recolor"/>
                <a:extLst>
                  <a:ext uri="{FF2B5EF4-FFF2-40B4-BE49-F238E27FC236}">
                    <a16:creationId xmlns:a16="http://schemas.microsoft.com/office/drawing/2014/main" id="{16C1C66F-DC54-DC87-79DD-3BBC61384074}"/>
                  </a:ext>
                </a:extLst>
              </p:cNvPr>
              <p:cNvSpPr/>
              <p:nvPr/>
            </p:nvSpPr>
            <p:spPr>
              <a:xfrm>
                <a:off x="578546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19" name="Ristkülik 87878" hidden="1">
                <a:hlinkClick r:id="" action="ppaction://macro?name=Recolor"/>
                <a:extLst>
                  <a:ext uri="{FF2B5EF4-FFF2-40B4-BE49-F238E27FC236}">
                    <a16:creationId xmlns:a16="http://schemas.microsoft.com/office/drawing/2014/main" id="{479F0EEF-2BEE-45E1-C048-9552755F248C}"/>
                  </a:ext>
                </a:extLst>
              </p:cNvPr>
              <p:cNvSpPr/>
              <p:nvPr/>
            </p:nvSpPr>
            <p:spPr>
              <a:xfrm>
                <a:off x="598232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0" name="Ristkülik 87879" hidden="1">
                <a:hlinkClick r:id="" action="ppaction://macro?name=Recolor"/>
                <a:extLst>
                  <a:ext uri="{FF2B5EF4-FFF2-40B4-BE49-F238E27FC236}">
                    <a16:creationId xmlns:a16="http://schemas.microsoft.com/office/drawing/2014/main" id="{ED1FA6C2-AC60-08B6-2AC2-FE84A3B642DA}"/>
                  </a:ext>
                </a:extLst>
              </p:cNvPr>
              <p:cNvSpPr/>
              <p:nvPr/>
            </p:nvSpPr>
            <p:spPr>
              <a:xfrm>
                <a:off x="617918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1" name="Ristkülik 87880" hidden="1">
                <a:hlinkClick r:id="" action="ppaction://macro?name=Recolor"/>
                <a:extLst>
                  <a:ext uri="{FF2B5EF4-FFF2-40B4-BE49-F238E27FC236}">
                    <a16:creationId xmlns:a16="http://schemas.microsoft.com/office/drawing/2014/main" id="{A9DAED0D-AF72-3451-C45E-A4F54B3A61A2}"/>
                  </a:ext>
                </a:extLst>
              </p:cNvPr>
              <p:cNvSpPr/>
              <p:nvPr/>
            </p:nvSpPr>
            <p:spPr>
              <a:xfrm>
                <a:off x="637604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2" name="Ristkülik 87881" hidden="1">
                <a:hlinkClick r:id="" action="ppaction://macro?name=Recolor"/>
                <a:extLst>
                  <a:ext uri="{FF2B5EF4-FFF2-40B4-BE49-F238E27FC236}">
                    <a16:creationId xmlns:a16="http://schemas.microsoft.com/office/drawing/2014/main" id="{019411D1-FC67-22AC-422C-36DAA24127FB}"/>
                  </a:ext>
                </a:extLst>
              </p:cNvPr>
              <p:cNvSpPr/>
              <p:nvPr/>
            </p:nvSpPr>
            <p:spPr>
              <a:xfrm>
                <a:off x="656834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3" name="Ristkülik 87882" hidden="1">
                <a:hlinkClick r:id="" action="ppaction://macro?name=Recolor"/>
                <a:extLst>
                  <a:ext uri="{FF2B5EF4-FFF2-40B4-BE49-F238E27FC236}">
                    <a16:creationId xmlns:a16="http://schemas.microsoft.com/office/drawing/2014/main" id="{60269247-3E00-062F-017D-E03BC086A9CE}"/>
                  </a:ext>
                </a:extLst>
              </p:cNvPr>
              <p:cNvSpPr/>
              <p:nvPr/>
            </p:nvSpPr>
            <p:spPr>
              <a:xfrm>
                <a:off x="676520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4" name="Ristkülik 87883" hidden="1">
                <a:hlinkClick r:id="" action="ppaction://macro?name=Recolor"/>
                <a:extLst>
                  <a:ext uri="{FF2B5EF4-FFF2-40B4-BE49-F238E27FC236}">
                    <a16:creationId xmlns:a16="http://schemas.microsoft.com/office/drawing/2014/main" id="{820E3873-A964-0667-1063-C21439A58A5C}"/>
                  </a:ext>
                </a:extLst>
              </p:cNvPr>
              <p:cNvSpPr/>
              <p:nvPr/>
            </p:nvSpPr>
            <p:spPr>
              <a:xfrm>
                <a:off x="696206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5" name="Ristkülik 87884" hidden="1">
                <a:hlinkClick r:id="" action="ppaction://macro?name=Recolor"/>
                <a:extLst>
                  <a:ext uri="{FF2B5EF4-FFF2-40B4-BE49-F238E27FC236}">
                    <a16:creationId xmlns:a16="http://schemas.microsoft.com/office/drawing/2014/main" id="{EC44225B-4A65-F936-4A35-690E0B72258C}"/>
                  </a:ext>
                </a:extLst>
              </p:cNvPr>
              <p:cNvSpPr/>
              <p:nvPr/>
            </p:nvSpPr>
            <p:spPr>
              <a:xfrm>
                <a:off x="715892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6" name="Ristkülik 87885" hidden="1">
                <a:hlinkClick r:id="" action="ppaction://macro?name=Recolor"/>
                <a:extLst>
                  <a:ext uri="{FF2B5EF4-FFF2-40B4-BE49-F238E27FC236}">
                    <a16:creationId xmlns:a16="http://schemas.microsoft.com/office/drawing/2014/main" id="{12EE3161-F293-75E3-0E6C-59FA4AF32704}"/>
                  </a:ext>
                </a:extLst>
              </p:cNvPr>
              <p:cNvSpPr/>
              <p:nvPr/>
            </p:nvSpPr>
            <p:spPr>
              <a:xfrm>
                <a:off x="735122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7" name="Ristkülik 87886" hidden="1">
                <a:hlinkClick r:id="" action="ppaction://macro?name=Recolor"/>
                <a:extLst>
                  <a:ext uri="{FF2B5EF4-FFF2-40B4-BE49-F238E27FC236}">
                    <a16:creationId xmlns:a16="http://schemas.microsoft.com/office/drawing/2014/main" id="{C96D597D-4CA5-F750-B69D-89AE7591E8A4}"/>
                  </a:ext>
                </a:extLst>
              </p:cNvPr>
              <p:cNvSpPr/>
              <p:nvPr/>
            </p:nvSpPr>
            <p:spPr>
              <a:xfrm>
                <a:off x="754808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8" name="Ristkülik 87887" hidden="1">
                <a:hlinkClick r:id="" action="ppaction://macro?name=Recolor"/>
                <a:extLst>
                  <a:ext uri="{FF2B5EF4-FFF2-40B4-BE49-F238E27FC236}">
                    <a16:creationId xmlns:a16="http://schemas.microsoft.com/office/drawing/2014/main" id="{71FD3679-0C9D-574C-BCBA-FC67C2A36371}"/>
                  </a:ext>
                </a:extLst>
              </p:cNvPr>
              <p:cNvSpPr/>
              <p:nvPr/>
            </p:nvSpPr>
            <p:spPr>
              <a:xfrm>
                <a:off x="774494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29" name="Ristkülik 87888" hidden="1">
                <a:hlinkClick r:id="" action="ppaction://macro?name=Recolor"/>
                <a:extLst>
                  <a:ext uri="{FF2B5EF4-FFF2-40B4-BE49-F238E27FC236}">
                    <a16:creationId xmlns:a16="http://schemas.microsoft.com/office/drawing/2014/main" id="{DBB6D1A4-A4B1-070C-FAFC-62803F11C8C4}"/>
                  </a:ext>
                </a:extLst>
              </p:cNvPr>
              <p:cNvSpPr/>
              <p:nvPr/>
            </p:nvSpPr>
            <p:spPr>
              <a:xfrm>
                <a:off x="794180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0" name="Ristkülik 87889" hidden="1">
                <a:hlinkClick r:id="" action="ppaction://macro?name=Recolor"/>
                <a:extLst>
                  <a:ext uri="{FF2B5EF4-FFF2-40B4-BE49-F238E27FC236}">
                    <a16:creationId xmlns:a16="http://schemas.microsoft.com/office/drawing/2014/main" id="{BCBEA9FA-E583-05D4-8987-BDEB44BD529D}"/>
                  </a:ext>
                </a:extLst>
              </p:cNvPr>
              <p:cNvSpPr/>
              <p:nvPr/>
            </p:nvSpPr>
            <p:spPr>
              <a:xfrm>
                <a:off x="8138145"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4" name="Ristkülik 87890" hidden="1">
                <a:hlinkClick r:id="" action="ppaction://macro?name=Recolor"/>
                <a:extLst>
                  <a:ext uri="{FF2B5EF4-FFF2-40B4-BE49-F238E27FC236}">
                    <a16:creationId xmlns:a16="http://schemas.microsoft.com/office/drawing/2014/main" id="{5B33210D-DE83-3F17-7727-827087749AF9}"/>
                  </a:ext>
                </a:extLst>
              </p:cNvPr>
              <p:cNvSpPr/>
              <p:nvPr/>
            </p:nvSpPr>
            <p:spPr>
              <a:xfrm>
                <a:off x="8335003"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5" name="Ristkülik 87891" hidden="1">
                <a:hlinkClick r:id="" action="ppaction://macro?name=Recolor"/>
                <a:extLst>
                  <a:ext uri="{FF2B5EF4-FFF2-40B4-BE49-F238E27FC236}">
                    <a16:creationId xmlns:a16="http://schemas.microsoft.com/office/drawing/2014/main" id="{4A74B4D3-1597-B527-CF55-37375B4791BA}"/>
                  </a:ext>
                </a:extLst>
              </p:cNvPr>
              <p:cNvSpPr/>
              <p:nvPr/>
            </p:nvSpPr>
            <p:spPr>
              <a:xfrm>
                <a:off x="8527309"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6" name="Ristkülik 87892" hidden="1">
                <a:hlinkClick r:id="" action="ppaction://macro?name=Recolor"/>
                <a:extLst>
                  <a:ext uri="{FF2B5EF4-FFF2-40B4-BE49-F238E27FC236}">
                    <a16:creationId xmlns:a16="http://schemas.microsoft.com/office/drawing/2014/main" id="{60C840FD-A697-9A37-99D7-6161FBD7B44F}"/>
                  </a:ext>
                </a:extLst>
              </p:cNvPr>
              <p:cNvSpPr/>
              <p:nvPr/>
            </p:nvSpPr>
            <p:spPr>
              <a:xfrm>
                <a:off x="8724167"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7" name="Ristkülik 87893" hidden="1">
                <a:hlinkClick r:id="" action="ppaction://macro?name=Recolor"/>
                <a:extLst>
                  <a:ext uri="{FF2B5EF4-FFF2-40B4-BE49-F238E27FC236}">
                    <a16:creationId xmlns:a16="http://schemas.microsoft.com/office/drawing/2014/main" id="{C7490F0B-209C-E8E6-2EFB-EDC981493196}"/>
                  </a:ext>
                </a:extLst>
              </p:cNvPr>
              <p:cNvSpPr/>
              <p:nvPr/>
            </p:nvSpPr>
            <p:spPr>
              <a:xfrm>
                <a:off x="892051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8" name="Ristkülik 87894" hidden="1">
                <a:hlinkClick r:id="" action="ppaction://macro?name=Recolor"/>
                <a:extLst>
                  <a:ext uri="{FF2B5EF4-FFF2-40B4-BE49-F238E27FC236}">
                    <a16:creationId xmlns:a16="http://schemas.microsoft.com/office/drawing/2014/main" id="{7E554A99-F6A2-D821-FC6A-20422A76CD3D}"/>
                  </a:ext>
                </a:extLst>
              </p:cNvPr>
              <p:cNvSpPr/>
              <p:nvPr/>
            </p:nvSpPr>
            <p:spPr>
              <a:xfrm>
                <a:off x="500301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39" name="Ristkülik 87895" hidden="1">
                <a:hlinkClick r:id="" action="ppaction://macro?name=Recolor"/>
                <a:extLst>
                  <a:ext uri="{FF2B5EF4-FFF2-40B4-BE49-F238E27FC236}">
                    <a16:creationId xmlns:a16="http://schemas.microsoft.com/office/drawing/2014/main" id="{4322F0ED-7CD2-D79A-7C88-72004D7AA7BF}"/>
                  </a:ext>
                </a:extLst>
              </p:cNvPr>
              <p:cNvSpPr/>
              <p:nvPr/>
            </p:nvSpPr>
            <p:spPr>
              <a:xfrm>
                <a:off x="519986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0" name="Ristkülik 87896" hidden="1">
                <a:hlinkClick r:id="" action="ppaction://macro?name=Recolor"/>
                <a:extLst>
                  <a:ext uri="{FF2B5EF4-FFF2-40B4-BE49-F238E27FC236}">
                    <a16:creationId xmlns:a16="http://schemas.microsoft.com/office/drawing/2014/main" id="{908D2899-8BBC-6F25-DCA1-DCD9D63F7F77}"/>
                  </a:ext>
                </a:extLst>
              </p:cNvPr>
              <p:cNvSpPr/>
              <p:nvPr/>
            </p:nvSpPr>
            <p:spPr>
              <a:xfrm>
                <a:off x="539672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1" name="Ristkülik 87897" hidden="1">
                <a:hlinkClick r:id="" action="ppaction://macro?name=Recolor"/>
                <a:extLst>
                  <a:ext uri="{FF2B5EF4-FFF2-40B4-BE49-F238E27FC236}">
                    <a16:creationId xmlns:a16="http://schemas.microsoft.com/office/drawing/2014/main" id="{F0BD50EB-749A-6ED2-D2CC-3231B3F20306}"/>
                  </a:ext>
                </a:extLst>
              </p:cNvPr>
              <p:cNvSpPr/>
              <p:nvPr/>
            </p:nvSpPr>
            <p:spPr>
              <a:xfrm>
                <a:off x="559358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2" name="Ristkülik 87898" hidden="1">
                <a:hlinkClick r:id="" action="ppaction://macro?name=Recolor"/>
                <a:extLst>
                  <a:ext uri="{FF2B5EF4-FFF2-40B4-BE49-F238E27FC236}">
                    <a16:creationId xmlns:a16="http://schemas.microsoft.com/office/drawing/2014/main" id="{4382A1E6-B522-927A-084E-E198DBB06044}"/>
                  </a:ext>
                </a:extLst>
              </p:cNvPr>
              <p:cNvSpPr/>
              <p:nvPr/>
            </p:nvSpPr>
            <p:spPr>
              <a:xfrm>
                <a:off x="578589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3" name="Ristkülik 87899" hidden="1">
                <a:hlinkClick r:id="" action="ppaction://macro?name=Recolor"/>
                <a:extLst>
                  <a:ext uri="{FF2B5EF4-FFF2-40B4-BE49-F238E27FC236}">
                    <a16:creationId xmlns:a16="http://schemas.microsoft.com/office/drawing/2014/main" id="{FAE62AEF-7243-06DC-677D-57D781874317}"/>
                  </a:ext>
                </a:extLst>
              </p:cNvPr>
              <p:cNvSpPr/>
              <p:nvPr/>
            </p:nvSpPr>
            <p:spPr>
              <a:xfrm>
                <a:off x="598274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4" name="Ristkülik 87900" hidden="1">
                <a:hlinkClick r:id="" action="ppaction://macro?name=Recolor"/>
                <a:extLst>
                  <a:ext uri="{FF2B5EF4-FFF2-40B4-BE49-F238E27FC236}">
                    <a16:creationId xmlns:a16="http://schemas.microsoft.com/office/drawing/2014/main" id="{E03B8DE3-8FD9-859F-0141-557B175A0EE4}"/>
                  </a:ext>
                </a:extLst>
              </p:cNvPr>
              <p:cNvSpPr/>
              <p:nvPr/>
            </p:nvSpPr>
            <p:spPr>
              <a:xfrm>
                <a:off x="617960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5" name="Ristkülik 87901" hidden="1">
                <a:hlinkClick r:id="" action="ppaction://macro?name=Recolor"/>
                <a:extLst>
                  <a:ext uri="{FF2B5EF4-FFF2-40B4-BE49-F238E27FC236}">
                    <a16:creationId xmlns:a16="http://schemas.microsoft.com/office/drawing/2014/main" id="{5E915362-3683-0079-A181-80E551352C05}"/>
                  </a:ext>
                </a:extLst>
              </p:cNvPr>
              <p:cNvSpPr/>
              <p:nvPr/>
            </p:nvSpPr>
            <p:spPr>
              <a:xfrm>
                <a:off x="637646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6" name="Ristkülik 87902" hidden="1">
                <a:hlinkClick r:id="" action="ppaction://macro?name=Recolor"/>
                <a:extLst>
                  <a:ext uri="{FF2B5EF4-FFF2-40B4-BE49-F238E27FC236}">
                    <a16:creationId xmlns:a16="http://schemas.microsoft.com/office/drawing/2014/main" id="{AEDE36A7-2F34-FE15-A995-6A190BA03062}"/>
                  </a:ext>
                </a:extLst>
              </p:cNvPr>
              <p:cNvSpPr/>
              <p:nvPr/>
            </p:nvSpPr>
            <p:spPr>
              <a:xfrm>
                <a:off x="656877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7" name="Ristkülik 87903" hidden="1">
                <a:hlinkClick r:id="" action="ppaction://macro?name=Recolor"/>
                <a:extLst>
                  <a:ext uri="{FF2B5EF4-FFF2-40B4-BE49-F238E27FC236}">
                    <a16:creationId xmlns:a16="http://schemas.microsoft.com/office/drawing/2014/main" id="{E05150D0-27AC-0DC3-725C-C1A07778CC66}"/>
                  </a:ext>
                </a:extLst>
              </p:cNvPr>
              <p:cNvSpPr/>
              <p:nvPr/>
            </p:nvSpPr>
            <p:spPr>
              <a:xfrm>
                <a:off x="676562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8" name="Ristkülik 87904" hidden="1">
                <a:hlinkClick r:id="" action="ppaction://macro?name=Recolor"/>
                <a:extLst>
                  <a:ext uri="{FF2B5EF4-FFF2-40B4-BE49-F238E27FC236}">
                    <a16:creationId xmlns:a16="http://schemas.microsoft.com/office/drawing/2014/main" id="{78DBB1B6-C4DA-9F86-6BF4-B17B88D2C256}"/>
                  </a:ext>
                </a:extLst>
              </p:cNvPr>
              <p:cNvSpPr/>
              <p:nvPr/>
            </p:nvSpPr>
            <p:spPr>
              <a:xfrm>
                <a:off x="696248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49" name="Ristkülik 87905" hidden="1">
                <a:hlinkClick r:id="" action="ppaction://macro?name=Recolor"/>
                <a:extLst>
                  <a:ext uri="{FF2B5EF4-FFF2-40B4-BE49-F238E27FC236}">
                    <a16:creationId xmlns:a16="http://schemas.microsoft.com/office/drawing/2014/main" id="{9E760205-A98E-7321-3E63-D8B631FD664F}"/>
                  </a:ext>
                </a:extLst>
              </p:cNvPr>
              <p:cNvSpPr/>
              <p:nvPr/>
            </p:nvSpPr>
            <p:spPr>
              <a:xfrm>
                <a:off x="715934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0" name="Ristkülik 87906" hidden="1">
                <a:hlinkClick r:id="" action="ppaction://macro?name=Recolor"/>
                <a:extLst>
                  <a:ext uri="{FF2B5EF4-FFF2-40B4-BE49-F238E27FC236}">
                    <a16:creationId xmlns:a16="http://schemas.microsoft.com/office/drawing/2014/main" id="{9158B683-56E3-04DA-288B-2658937A64F5}"/>
                  </a:ext>
                </a:extLst>
              </p:cNvPr>
              <p:cNvSpPr/>
              <p:nvPr/>
            </p:nvSpPr>
            <p:spPr>
              <a:xfrm>
                <a:off x="735165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1" name="Ristkülik 87907" hidden="1">
                <a:hlinkClick r:id="" action="ppaction://macro?name=Recolor"/>
                <a:extLst>
                  <a:ext uri="{FF2B5EF4-FFF2-40B4-BE49-F238E27FC236}">
                    <a16:creationId xmlns:a16="http://schemas.microsoft.com/office/drawing/2014/main" id="{71A7F580-8427-33C7-C7AA-D0E63F9B25F2}"/>
                  </a:ext>
                </a:extLst>
              </p:cNvPr>
              <p:cNvSpPr/>
              <p:nvPr/>
            </p:nvSpPr>
            <p:spPr>
              <a:xfrm>
                <a:off x="754850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2" name="Ristkülik 87908" hidden="1">
                <a:hlinkClick r:id="" action="ppaction://macro?name=Recolor"/>
                <a:extLst>
                  <a:ext uri="{FF2B5EF4-FFF2-40B4-BE49-F238E27FC236}">
                    <a16:creationId xmlns:a16="http://schemas.microsoft.com/office/drawing/2014/main" id="{202CBC09-0265-CA89-4902-F6DEA0854882}"/>
                  </a:ext>
                </a:extLst>
              </p:cNvPr>
              <p:cNvSpPr/>
              <p:nvPr/>
            </p:nvSpPr>
            <p:spPr>
              <a:xfrm>
                <a:off x="774536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3" name="Ristkülik 87909" hidden="1">
                <a:hlinkClick r:id="" action="ppaction://macro?name=Recolor"/>
                <a:extLst>
                  <a:ext uri="{FF2B5EF4-FFF2-40B4-BE49-F238E27FC236}">
                    <a16:creationId xmlns:a16="http://schemas.microsoft.com/office/drawing/2014/main" id="{0D5CF824-3614-BFE3-7373-AC3AC0213D4D}"/>
                  </a:ext>
                </a:extLst>
              </p:cNvPr>
              <p:cNvSpPr/>
              <p:nvPr/>
            </p:nvSpPr>
            <p:spPr>
              <a:xfrm>
                <a:off x="794222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4" name="Ristkülik 87910" hidden="1">
                <a:hlinkClick r:id="" action="ppaction://macro?name=Recolor"/>
                <a:extLst>
                  <a:ext uri="{FF2B5EF4-FFF2-40B4-BE49-F238E27FC236}">
                    <a16:creationId xmlns:a16="http://schemas.microsoft.com/office/drawing/2014/main" id="{387E9657-5C6B-CA25-A2EF-552BC3BB2703}"/>
                  </a:ext>
                </a:extLst>
              </p:cNvPr>
              <p:cNvSpPr/>
              <p:nvPr/>
            </p:nvSpPr>
            <p:spPr>
              <a:xfrm>
                <a:off x="8138569"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5" name="Ristkülik 87911" hidden="1">
                <a:hlinkClick r:id="" action="ppaction://macro?name=Recolor"/>
                <a:extLst>
                  <a:ext uri="{FF2B5EF4-FFF2-40B4-BE49-F238E27FC236}">
                    <a16:creationId xmlns:a16="http://schemas.microsoft.com/office/drawing/2014/main" id="{C3F1594B-A3BF-45A4-8B00-2D237BFBB914}"/>
                  </a:ext>
                </a:extLst>
              </p:cNvPr>
              <p:cNvSpPr/>
              <p:nvPr/>
            </p:nvSpPr>
            <p:spPr>
              <a:xfrm>
                <a:off x="8335427"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6" name="Ristkülik 87912" hidden="1">
                <a:hlinkClick r:id="" action="ppaction://macro?name=Recolor"/>
                <a:extLst>
                  <a:ext uri="{FF2B5EF4-FFF2-40B4-BE49-F238E27FC236}">
                    <a16:creationId xmlns:a16="http://schemas.microsoft.com/office/drawing/2014/main" id="{68E8A39E-D539-2F47-6EA6-E14700D83872}"/>
                  </a:ext>
                </a:extLst>
              </p:cNvPr>
              <p:cNvSpPr/>
              <p:nvPr/>
            </p:nvSpPr>
            <p:spPr>
              <a:xfrm>
                <a:off x="8527733"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7" name="Ristkülik 87913" hidden="1">
                <a:hlinkClick r:id="" action="ppaction://macro?name=Recolor"/>
                <a:extLst>
                  <a:ext uri="{FF2B5EF4-FFF2-40B4-BE49-F238E27FC236}">
                    <a16:creationId xmlns:a16="http://schemas.microsoft.com/office/drawing/2014/main" id="{FDE64362-77F8-6DEF-FBEA-DD2F45F69831}"/>
                  </a:ext>
                </a:extLst>
              </p:cNvPr>
              <p:cNvSpPr/>
              <p:nvPr/>
            </p:nvSpPr>
            <p:spPr>
              <a:xfrm>
                <a:off x="8724591"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8" name="Ristkülik 87914" hidden="1">
                <a:hlinkClick r:id="" action="ppaction://macro?name=Recolor"/>
                <a:extLst>
                  <a:ext uri="{FF2B5EF4-FFF2-40B4-BE49-F238E27FC236}">
                    <a16:creationId xmlns:a16="http://schemas.microsoft.com/office/drawing/2014/main" id="{A794FBD7-6CBD-66F0-228E-998043F2BD2A}"/>
                  </a:ext>
                </a:extLst>
              </p:cNvPr>
              <p:cNvSpPr/>
              <p:nvPr/>
            </p:nvSpPr>
            <p:spPr>
              <a:xfrm>
                <a:off x="892093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59" name="Ristkülik 87915" hidden="1">
                <a:hlinkClick r:id="" action="ppaction://macro?name=Recolor"/>
                <a:extLst>
                  <a:ext uri="{FF2B5EF4-FFF2-40B4-BE49-F238E27FC236}">
                    <a16:creationId xmlns:a16="http://schemas.microsoft.com/office/drawing/2014/main" id="{F1D11724-89E2-3F44-AE1B-168ECB385EBE}"/>
                  </a:ext>
                </a:extLst>
              </p:cNvPr>
              <p:cNvSpPr/>
              <p:nvPr/>
            </p:nvSpPr>
            <p:spPr>
              <a:xfrm>
                <a:off x="500231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0" name="Ristkülik 87916" hidden="1">
                <a:hlinkClick r:id="" action="ppaction://macro?name=Recolor"/>
                <a:extLst>
                  <a:ext uri="{FF2B5EF4-FFF2-40B4-BE49-F238E27FC236}">
                    <a16:creationId xmlns:a16="http://schemas.microsoft.com/office/drawing/2014/main" id="{F7002A94-D039-16DA-6656-2703E8C0C718}"/>
                  </a:ext>
                </a:extLst>
              </p:cNvPr>
              <p:cNvSpPr/>
              <p:nvPr/>
            </p:nvSpPr>
            <p:spPr>
              <a:xfrm>
                <a:off x="519916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1" name="Ristkülik 87917" hidden="1">
                <a:hlinkClick r:id="" action="ppaction://macro?name=Recolor"/>
                <a:extLst>
                  <a:ext uri="{FF2B5EF4-FFF2-40B4-BE49-F238E27FC236}">
                    <a16:creationId xmlns:a16="http://schemas.microsoft.com/office/drawing/2014/main" id="{A396FFDB-582B-B5A6-F65B-0DF256E22183}"/>
                  </a:ext>
                </a:extLst>
              </p:cNvPr>
              <p:cNvSpPr/>
              <p:nvPr/>
            </p:nvSpPr>
            <p:spPr>
              <a:xfrm>
                <a:off x="539602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2" name="Ristkülik 87918" hidden="1">
                <a:hlinkClick r:id="" action="ppaction://macro?name=Recolor"/>
                <a:extLst>
                  <a:ext uri="{FF2B5EF4-FFF2-40B4-BE49-F238E27FC236}">
                    <a16:creationId xmlns:a16="http://schemas.microsoft.com/office/drawing/2014/main" id="{EAB4D0B2-7F48-4A6F-C459-AF13FCC3A9EB}"/>
                  </a:ext>
                </a:extLst>
              </p:cNvPr>
              <p:cNvSpPr/>
              <p:nvPr/>
            </p:nvSpPr>
            <p:spPr>
              <a:xfrm>
                <a:off x="559288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3" name="Ristkülik 87919" hidden="1">
                <a:hlinkClick r:id="" action="ppaction://macro?name=Recolor"/>
                <a:extLst>
                  <a:ext uri="{FF2B5EF4-FFF2-40B4-BE49-F238E27FC236}">
                    <a16:creationId xmlns:a16="http://schemas.microsoft.com/office/drawing/2014/main" id="{F644F644-C577-3DF9-A8EC-9298344EEB4A}"/>
                  </a:ext>
                </a:extLst>
              </p:cNvPr>
              <p:cNvSpPr/>
              <p:nvPr/>
            </p:nvSpPr>
            <p:spPr>
              <a:xfrm>
                <a:off x="578519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4" name="Ristkülik 87920" hidden="1">
                <a:hlinkClick r:id="" action="ppaction://macro?name=Recolor"/>
                <a:extLst>
                  <a:ext uri="{FF2B5EF4-FFF2-40B4-BE49-F238E27FC236}">
                    <a16:creationId xmlns:a16="http://schemas.microsoft.com/office/drawing/2014/main" id="{E15D3EF8-D462-44BE-2C19-A10801DF83F3}"/>
                  </a:ext>
                </a:extLst>
              </p:cNvPr>
              <p:cNvSpPr/>
              <p:nvPr/>
            </p:nvSpPr>
            <p:spPr>
              <a:xfrm>
                <a:off x="598204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5" name="Ristkülik 87921" hidden="1">
                <a:hlinkClick r:id="" action="ppaction://macro?name=Recolor"/>
                <a:extLst>
                  <a:ext uri="{FF2B5EF4-FFF2-40B4-BE49-F238E27FC236}">
                    <a16:creationId xmlns:a16="http://schemas.microsoft.com/office/drawing/2014/main" id="{4D6BADEB-8175-DBC4-1FEB-B56365B02FCB}"/>
                  </a:ext>
                </a:extLst>
              </p:cNvPr>
              <p:cNvSpPr/>
              <p:nvPr/>
            </p:nvSpPr>
            <p:spPr>
              <a:xfrm>
                <a:off x="617890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6" name="Ristkülik 87922" hidden="1">
                <a:hlinkClick r:id="" action="ppaction://macro?name=Recolor"/>
                <a:extLst>
                  <a:ext uri="{FF2B5EF4-FFF2-40B4-BE49-F238E27FC236}">
                    <a16:creationId xmlns:a16="http://schemas.microsoft.com/office/drawing/2014/main" id="{6161030E-5441-DA0D-B391-906210A9910A}"/>
                  </a:ext>
                </a:extLst>
              </p:cNvPr>
              <p:cNvSpPr/>
              <p:nvPr/>
            </p:nvSpPr>
            <p:spPr>
              <a:xfrm>
                <a:off x="637576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7" name="Ristkülik 87923" hidden="1">
                <a:hlinkClick r:id="" action="ppaction://macro?name=Recolor"/>
                <a:extLst>
                  <a:ext uri="{FF2B5EF4-FFF2-40B4-BE49-F238E27FC236}">
                    <a16:creationId xmlns:a16="http://schemas.microsoft.com/office/drawing/2014/main" id="{65A57EAC-2045-9CE9-FAE8-C7F53E2B1A08}"/>
                  </a:ext>
                </a:extLst>
              </p:cNvPr>
              <p:cNvSpPr/>
              <p:nvPr/>
            </p:nvSpPr>
            <p:spPr>
              <a:xfrm>
                <a:off x="656807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8" name="Ristkülik 87924" hidden="1">
                <a:hlinkClick r:id="" action="ppaction://macro?name=Recolor"/>
                <a:extLst>
                  <a:ext uri="{FF2B5EF4-FFF2-40B4-BE49-F238E27FC236}">
                    <a16:creationId xmlns:a16="http://schemas.microsoft.com/office/drawing/2014/main" id="{E489357C-330A-ED85-4731-9E33157625DC}"/>
                  </a:ext>
                </a:extLst>
              </p:cNvPr>
              <p:cNvSpPr/>
              <p:nvPr/>
            </p:nvSpPr>
            <p:spPr>
              <a:xfrm>
                <a:off x="676492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69" name="Ristkülik 87925" hidden="1">
                <a:hlinkClick r:id="" action="ppaction://macro?name=Recolor"/>
                <a:extLst>
                  <a:ext uri="{FF2B5EF4-FFF2-40B4-BE49-F238E27FC236}">
                    <a16:creationId xmlns:a16="http://schemas.microsoft.com/office/drawing/2014/main" id="{497E21FB-71BD-F693-1D39-97FA41A60AD6}"/>
                  </a:ext>
                </a:extLst>
              </p:cNvPr>
              <p:cNvSpPr/>
              <p:nvPr/>
            </p:nvSpPr>
            <p:spPr>
              <a:xfrm>
                <a:off x="696178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0" name="Ristkülik 87926" hidden="1">
                <a:hlinkClick r:id="" action="ppaction://macro?name=Recolor"/>
                <a:extLst>
                  <a:ext uri="{FF2B5EF4-FFF2-40B4-BE49-F238E27FC236}">
                    <a16:creationId xmlns:a16="http://schemas.microsoft.com/office/drawing/2014/main" id="{00F7E1A0-214E-57D7-A6CC-EC115154429D}"/>
                  </a:ext>
                </a:extLst>
              </p:cNvPr>
              <p:cNvSpPr/>
              <p:nvPr/>
            </p:nvSpPr>
            <p:spPr>
              <a:xfrm>
                <a:off x="715864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1" name="Ristkülik 87927" hidden="1">
                <a:hlinkClick r:id="" action="ppaction://macro?name=Recolor"/>
                <a:extLst>
                  <a:ext uri="{FF2B5EF4-FFF2-40B4-BE49-F238E27FC236}">
                    <a16:creationId xmlns:a16="http://schemas.microsoft.com/office/drawing/2014/main" id="{6063475A-A505-6B3A-AE4D-46DC63ECC4C4}"/>
                  </a:ext>
                </a:extLst>
              </p:cNvPr>
              <p:cNvSpPr/>
              <p:nvPr/>
            </p:nvSpPr>
            <p:spPr>
              <a:xfrm>
                <a:off x="735095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2" name="Ristkülik 87928" hidden="1">
                <a:hlinkClick r:id="" action="ppaction://macro?name=Recolor"/>
                <a:extLst>
                  <a:ext uri="{FF2B5EF4-FFF2-40B4-BE49-F238E27FC236}">
                    <a16:creationId xmlns:a16="http://schemas.microsoft.com/office/drawing/2014/main" id="{1B6DF7C8-AAE2-45D5-57A6-06A720113D90}"/>
                  </a:ext>
                </a:extLst>
              </p:cNvPr>
              <p:cNvSpPr/>
              <p:nvPr/>
            </p:nvSpPr>
            <p:spPr>
              <a:xfrm>
                <a:off x="754780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3" name="Ristkülik 87929" hidden="1">
                <a:hlinkClick r:id="" action="ppaction://macro?name=Recolor"/>
                <a:extLst>
                  <a:ext uri="{FF2B5EF4-FFF2-40B4-BE49-F238E27FC236}">
                    <a16:creationId xmlns:a16="http://schemas.microsoft.com/office/drawing/2014/main" id="{DB5A1837-B27B-701D-236A-C1925CA760BC}"/>
                  </a:ext>
                </a:extLst>
              </p:cNvPr>
              <p:cNvSpPr/>
              <p:nvPr/>
            </p:nvSpPr>
            <p:spPr>
              <a:xfrm>
                <a:off x="774466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4" name="Ristkülik 87930" hidden="1">
                <a:hlinkClick r:id="" action="ppaction://macro?name=Recolor"/>
                <a:extLst>
                  <a:ext uri="{FF2B5EF4-FFF2-40B4-BE49-F238E27FC236}">
                    <a16:creationId xmlns:a16="http://schemas.microsoft.com/office/drawing/2014/main" id="{3F497DC4-6245-CC55-FBFD-B6BD0DF30F61}"/>
                  </a:ext>
                </a:extLst>
              </p:cNvPr>
              <p:cNvSpPr/>
              <p:nvPr/>
            </p:nvSpPr>
            <p:spPr>
              <a:xfrm>
                <a:off x="794152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5" name="Ristkülik 87931" hidden="1">
                <a:hlinkClick r:id="" action="ppaction://macro?name=Recolor"/>
                <a:extLst>
                  <a:ext uri="{FF2B5EF4-FFF2-40B4-BE49-F238E27FC236}">
                    <a16:creationId xmlns:a16="http://schemas.microsoft.com/office/drawing/2014/main" id="{EDADA97F-E3E0-9AB7-0D7A-07E983F042E9}"/>
                  </a:ext>
                </a:extLst>
              </p:cNvPr>
              <p:cNvSpPr/>
              <p:nvPr/>
            </p:nvSpPr>
            <p:spPr>
              <a:xfrm>
                <a:off x="8137869"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6" name="Ristkülik 87932" hidden="1">
                <a:hlinkClick r:id="" action="ppaction://macro?name=Recolor"/>
                <a:extLst>
                  <a:ext uri="{FF2B5EF4-FFF2-40B4-BE49-F238E27FC236}">
                    <a16:creationId xmlns:a16="http://schemas.microsoft.com/office/drawing/2014/main" id="{C7A0CD15-F87A-5FCE-B2F8-84D65AB4AD94}"/>
                  </a:ext>
                </a:extLst>
              </p:cNvPr>
              <p:cNvSpPr/>
              <p:nvPr/>
            </p:nvSpPr>
            <p:spPr>
              <a:xfrm>
                <a:off x="8334727"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7" name="Ristkülik 87933" hidden="1">
                <a:hlinkClick r:id="" action="ppaction://macro?name=Recolor"/>
                <a:extLst>
                  <a:ext uri="{FF2B5EF4-FFF2-40B4-BE49-F238E27FC236}">
                    <a16:creationId xmlns:a16="http://schemas.microsoft.com/office/drawing/2014/main" id="{CF2191BF-B9AA-9776-B02F-290363F074CD}"/>
                  </a:ext>
                </a:extLst>
              </p:cNvPr>
              <p:cNvSpPr/>
              <p:nvPr/>
            </p:nvSpPr>
            <p:spPr>
              <a:xfrm>
                <a:off x="8527033"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8" name="Ristkülik 87934" hidden="1">
                <a:hlinkClick r:id="" action="ppaction://macro?name=Recolor"/>
                <a:extLst>
                  <a:ext uri="{FF2B5EF4-FFF2-40B4-BE49-F238E27FC236}">
                    <a16:creationId xmlns:a16="http://schemas.microsoft.com/office/drawing/2014/main" id="{4BAD3F66-116F-C593-FD71-6429B4855816}"/>
                  </a:ext>
                </a:extLst>
              </p:cNvPr>
              <p:cNvSpPr/>
              <p:nvPr/>
            </p:nvSpPr>
            <p:spPr>
              <a:xfrm>
                <a:off x="8723891"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079" name="Ristkülik 87935" hidden="1">
                <a:hlinkClick r:id="" action="ppaction://macro?name=Recolor"/>
                <a:extLst>
                  <a:ext uri="{FF2B5EF4-FFF2-40B4-BE49-F238E27FC236}">
                    <a16:creationId xmlns:a16="http://schemas.microsoft.com/office/drawing/2014/main" id="{4A8C3196-76AE-F526-55D3-E882050957BA}"/>
                  </a:ext>
                </a:extLst>
              </p:cNvPr>
              <p:cNvSpPr/>
              <p:nvPr/>
            </p:nvSpPr>
            <p:spPr>
              <a:xfrm>
                <a:off x="892023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272" name="Ristkülik 87936" hidden="1">
                <a:hlinkClick r:id="" action="ppaction://macro?name=Recolor"/>
                <a:extLst>
                  <a:ext uri="{FF2B5EF4-FFF2-40B4-BE49-F238E27FC236}">
                    <a16:creationId xmlns:a16="http://schemas.microsoft.com/office/drawing/2014/main" id="{FB765F25-E874-C09D-4AA4-50A8349CE26B}"/>
                  </a:ext>
                </a:extLst>
              </p:cNvPr>
              <p:cNvSpPr/>
              <p:nvPr/>
            </p:nvSpPr>
            <p:spPr>
              <a:xfrm>
                <a:off x="500231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273" name="Ristkülik 87937" hidden="1">
                <a:hlinkClick r:id="" action="ppaction://macro?name=Recolor"/>
                <a:extLst>
                  <a:ext uri="{FF2B5EF4-FFF2-40B4-BE49-F238E27FC236}">
                    <a16:creationId xmlns:a16="http://schemas.microsoft.com/office/drawing/2014/main" id="{69C5B5C3-99F2-EE38-9F4E-68E6DD03EF4F}"/>
                  </a:ext>
                </a:extLst>
              </p:cNvPr>
              <p:cNvSpPr/>
              <p:nvPr/>
            </p:nvSpPr>
            <p:spPr>
              <a:xfrm>
                <a:off x="519916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299" name="Ristkülik 87938" hidden="1">
                <a:hlinkClick r:id="" action="ppaction://macro?name=Recolor"/>
                <a:extLst>
                  <a:ext uri="{FF2B5EF4-FFF2-40B4-BE49-F238E27FC236}">
                    <a16:creationId xmlns:a16="http://schemas.microsoft.com/office/drawing/2014/main" id="{98AF7662-D970-7C9A-7739-4C6583A74C27}"/>
                  </a:ext>
                </a:extLst>
              </p:cNvPr>
              <p:cNvSpPr/>
              <p:nvPr/>
            </p:nvSpPr>
            <p:spPr>
              <a:xfrm>
                <a:off x="539602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0" name="Ristkülik 87939" hidden="1">
                <a:hlinkClick r:id="" action="ppaction://macro?name=Recolor"/>
                <a:extLst>
                  <a:ext uri="{FF2B5EF4-FFF2-40B4-BE49-F238E27FC236}">
                    <a16:creationId xmlns:a16="http://schemas.microsoft.com/office/drawing/2014/main" id="{1F4CFD3A-36F3-01AF-6B79-F9356311F125}"/>
                  </a:ext>
                </a:extLst>
              </p:cNvPr>
              <p:cNvSpPr/>
              <p:nvPr/>
            </p:nvSpPr>
            <p:spPr>
              <a:xfrm>
                <a:off x="559288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1" name="Ristkülik 87940" hidden="1">
                <a:hlinkClick r:id="" action="ppaction://macro?name=Recolor"/>
                <a:extLst>
                  <a:ext uri="{FF2B5EF4-FFF2-40B4-BE49-F238E27FC236}">
                    <a16:creationId xmlns:a16="http://schemas.microsoft.com/office/drawing/2014/main" id="{56CCBD66-00BA-E0A5-15A2-7ABE191FBAE0}"/>
                  </a:ext>
                </a:extLst>
              </p:cNvPr>
              <p:cNvSpPr/>
              <p:nvPr/>
            </p:nvSpPr>
            <p:spPr>
              <a:xfrm>
                <a:off x="578519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2" name="Ristkülik 87941" hidden="1">
                <a:hlinkClick r:id="" action="ppaction://macro?name=Recolor"/>
                <a:extLst>
                  <a:ext uri="{FF2B5EF4-FFF2-40B4-BE49-F238E27FC236}">
                    <a16:creationId xmlns:a16="http://schemas.microsoft.com/office/drawing/2014/main" id="{A0FD0652-4873-5DE6-944A-48E1A357A66A}"/>
                  </a:ext>
                </a:extLst>
              </p:cNvPr>
              <p:cNvSpPr/>
              <p:nvPr/>
            </p:nvSpPr>
            <p:spPr>
              <a:xfrm>
                <a:off x="598204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3" name="Ristkülik 87942" hidden="1">
                <a:hlinkClick r:id="" action="ppaction://macro?name=Recolor"/>
                <a:extLst>
                  <a:ext uri="{FF2B5EF4-FFF2-40B4-BE49-F238E27FC236}">
                    <a16:creationId xmlns:a16="http://schemas.microsoft.com/office/drawing/2014/main" id="{B38B507E-DF95-BF96-A73C-34E7A6711337}"/>
                  </a:ext>
                </a:extLst>
              </p:cNvPr>
              <p:cNvSpPr/>
              <p:nvPr/>
            </p:nvSpPr>
            <p:spPr>
              <a:xfrm>
                <a:off x="617890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4" name="Ristkülik 87943" hidden="1">
                <a:hlinkClick r:id="" action="ppaction://macro?name=Recolor"/>
                <a:extLst>
                  <a:ext uri="{FF2B5EF4-FFF2-40B4-BE49-F238E27FC236}">
                    <a16:creationId xmlns:a16="http://schemas.microsoft.com/office/drawing/2014/main" id="{9870F40B-99C3-6CDB-8873-F99C14B0D21C}"/>
                  </a:ext>
                </a:extLst>
              </p:cNvPr>
              <p:cNvSpPr/>
              <p:nvPr/>
            </p:nvSpPr>
            <p:spPr>
              <a:xfrm>
                <a:off x="637576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5" name="Ristkülik 87944" hidden="1">
                <a:hlinkClick r:id="" action="ppaction://macro?name=Recolor"/>
                <a:extLst>
                  <a:ext uri="{FF2B5EF4-FFF2-40B4-BE49-F238E27FC236}">
                    <a16:creationId xmlns:a16="http://schemas.microsoft.com/office/drawing/2014/main" id="{72931304-D6D3-4663-AA96-EA763D45C2BC}"/>
                  </a:ext>
                </a:extLst>
              </p:cNvPr>
              <p:cNvSpPr/>
              <p:nvPr/>
            </p:nvSpPr>
            <p:spPr>
              <a:xfrm>
                <a:off x="656807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6" name="Ristkülik 87945" hidden="1">
                <a:hlinkClick r:id="" action="ppaction://macro?name=Recolor"/>
                <a:extLst>
                  <a:ext uri="{FF2B5EF4-FFF2-40B4-BE49-F238E27FC236}">
                    <a16:creationId xmlns:a16="http://schemas.microsoft.com/office/drawing/2014/main" id="{1B00448C-B0D4-3367-A9A8-04B471154FD9}"/>
                  </a:ext>
                </a:extLst>
              </p:cNvPr>
              <p:cNvSpPr/>
              <p:nvPr/>
            </p:nvSpPr>
            <p:spPr>
              <a:xfrm>
                <a:off x="676492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7" name="Ristkülik 87946" hidden="1">
                <a:hlinkClick r:id="" action="ppaction://macro?name=Recolor"/>
                <a:extLst>
                  <a:ext uri="{FF2B5EF4-FFF2-40B4-BE49-F238E27FC236}">
                    <a16:creationId xmlns:a16="http://schemas.microsoft.com/office/drawing/2014/main" id="{C871D3C1-FDCA-D53D-1B8F-795056AD8F48}"/>
                  </a:ext>
                </a:extLst>
              </p:cNvPr>
              <p:cNvSpPr/>
              <p:nvPr/>
            </p:nvSpPr>
            <p:spPr>
              <a:xfrm>
                <a:off x="696178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8" name="Ristkülik 87947" hidden="1">
                <a:hlinkClick r:id="" action="ppaction://macro?name=Recolor"/>
                <a:extLst>
                  <a:ext uri="{FF2B5EF4-FFF2-40B4-BE49-F238E27FC236}">
                    <a16:creationId xmlns:a16="http://schemas.microsoft.com/office/drawing/2014/main" id="{21A64390-8EF6-2068-F4F9-A4B6F766A2D4}"/>
                  </a:ext>
                </a:extLst>
              </p:cNvPr>
              <p:cNvSpPr/>
              <p:nvPr/>
            </p:nvSpPr>
            <p:spPr>
              <a:xfrm>
                <a:off x="715864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09" name="Ristkülik 87948" hidden="1">
                <a:hlinkClick r:id="" action="ppaction://macro?name=Recolor"/>
                <a:extLst>
                  <a:ext uri="{FF2B5EF4-FFF2-40B4-BE49-F238E27FC236}">
                    <a16:creationId xmlns:a16="http://schemas.microsoft.com/office/drawing/2014/main" id="{46DE0399-05BA-B21B-5681-022E499D9313}"/>
                  </a:ext>
                </a:extLst>
              </p:cNvPr>
              <p:cNvSpPr/>
              <p:nvPr/>
            </p:nvSpPr>
            <p:spPr>
              <a:xfrm>
                <a:off x="735095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0" name="Ristkülik 87949" hidden="1">
                <a:hlinkClick r:id="" action="ppaction://macro?name=Recolor"/>
                <a:extLst>
                  <a:ext uri="{FF2B5EF4-FFF2-40B4-BE49-F238E27FC236}">
                    <a16:creationId xmlns:a16="http://schemas.microsoft.com/office/drawing/2014/main" id="{BFE8FD34-76A2-84BD-D154-82B848FC2F3C}"/>
                  </a:ext>
                </a:extLst>
              </p:cNvPr>
              <p:cNvSpPr/>
              <p:nvPr/>
            </p:nvSpPr>
            <p:spPr>
              <a:xfrm>
                <a:off x="754780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1" name="Ristkülik 87950" hidden="1">
                <a:hlinkClick r:id="" action="ppaction://macro?name=Recolor"/>
                <a:extLst>
                  <a:ext uri="{FF2B5EF4-FFF2-40B4-BE49-F238E27FC236}">
                    <a16:creationId xmlns:a16="http://schemas.microsoft.com/office/drawing/2014/main" id="{345AEDA0-A479-1E7A-4317-D4B37B860B9C}"/>
                  </a:ext>
                </a:extLst>
              </p:cNvPr>
              <p:cNvSpPr/>
              <p:nvPr/>
            </p:nvSpPr>
            <p:spPr>
              <a:xfrm>
                <a:off x="774466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2" name="Ristkülik 87951" hidden="1">
                <a:hlinkClick r:id="" action="ppaction://macro?name=Recolor"/>
                <a:extLst>
                  <a:ext uri="{FF2B5EF4-FFF2-40B4-BE49-F238E27FC236}">
                    <a16:creationId xmlns:a16="http://schemas.microsoft.com/office/drawing/2014/main" id="{10A7FD95-57C6-E452-5497-CB5D0F9C3E67}"/>
                  </a:ext>
                </a:extLst>
              </p:cNvPr>
              <p:cNvSpPr/>
              <p:nvPr/>
            </p:nvSpPr>
            <p:spPr>
              <a:xfrm>
                <a:off x="794152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3" name="Ristkülik 87952" hidden="1">
                <a:hlinkClick r:id="" action="ppaction://macro?name=Recolor"/>
                <a:extLst>
                  <a:ext uri="{FF2B5EF4-FFF2-40B4-BE49-F238E27FC236}">
                    <a16:creationId xmlns:a16="http://schemas.microsoft.com/office/drawing/2014/main" id="{7D68E181-4EF1-1CC2-18D9-C1C0D27A557B}"/>
                  </a:ext>
                </a:extLst>
              </p:cNvPr>
              <p:cNvSpPr/>
              <p:nvPr/>
            </p:nvSpPr>
            <p:spPr>
              <a:xfrm>
                <a:off x="8137869"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4" name="Ristkülik 87953" hidden="1">
                <a:hlinkClick r:id="" action="ppaction://macro?name=Recolor"/>
                <a:extLst>
                  <a:ext uri="{FF2B5EF4-FFF2-40B4-BE49-F238E27FC236}">
                    <a16:creationId xmlns:a16="http://schemas.microsoft.com/office/drawing/2014/main" id="{AC3318DC-6111-3EBD-02C0-0969450AE538}"/>
                  </a:ext>
                </a:extLst>
              </p:cNvPr>
              <p:cNvSpPr/>
              <p:nvPr/>
            </p:nvSpPr>
            <p:spPr>
              <a:xfrm>
                <a:off x="8334727"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5" name="Ristkülik 87954" hidden="1">
                <a:hlinkClick r:id="" action="ppaction://macro?name=Recolor"/>
                <a:extLst>
                  <a:ext uri="{FF2B5EF4-FFF2-40B4-BE49-F238E27FC236}">
                    <a16:creationId xmlns:a16="http://schemas.microsoft.com/office/drawing/2014/main" id="{7D03FB83-DDB4-1184-F280-07763A6F7A54}"/>
                  </a:ext>
                </a:extLst>
              </p:cNvPr>
              <p:cNvSpPr/>
              <p:nvPr/>
            </p:nvSpPr>
            <p:spPr>
              <a:xfrm>
                <a:off x="8527033"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6" name="Ristkülik 87955" hidden="1">
                <a:hlinkClick r:id="" action="ppaction://macro?name=Recolor"/>
                <a:extLst>
                  <a:ext uri="{FF2B5EF4-FFF2-40B4-BE49-F238E27FC236}">
                    <a16:creationId xmlns:a16="http://schemas.microsoft.com/office/drawing/2014/main" id="{486F64C4-2B6B-AD0F-8ED0-178A4177FAF2}"/>
                  </a:ext>
                </a:extLst>
              </p:cNvPr>
              <p:cNvSpPr/>
              <p:nvPr/>
            </p:nvSpPr>
            <p:spPr>
              <a:xfrm>
                <a:off x="8723891"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7" name="Ristkülik 87956" hidden="1">
                <a:hlinkClick r:id="" action="ppaction://macro?name=Recolor"/>
                <a:extLst>
                  <a:ext uri="{FF2B5EF4-FFF2-40B4-BE49-F238E27FC236}">
                    <a16:creationId xmlns:a16="http://schemas.microsoft.com/office/drawing/2014/main" id="{9959EE7D-F4E9-715C-4A67-749D0B6A3984}"/>
                  </a:ext>
                </a:extLst>
              </p:cNvPr>
              <p:cNvSpPr/>
              <p:nvPr/>
            </p:nvSpPr>
            <p:spPr>
              <a:xfrm>
                <a:off x="892023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8" name="Ristkülik 87957" hidden="1">
                <a:hlinkClick r:id="" action="ppaction://macro?name=Recolor"/>
                <a:extLst>
                  <a:ext uri="{FF2B5EF4-FFF2-40B4-BE49-F238E27FC236}">
                    <a16:creationId xmlns:a16="http://schemas.microsoft.com/office/drawing/2014/main" id="{8A82A1A8-6855-60E3-B6B6-E067B34B1B50}"/>
                  </a:ext>
                </a:extLst>
              </p:cNvPr>
              <p:cNvSpPr/>
              <p:nvPr/>
            </p:nvSpPr>
            <p:spPr>
              <a:xfrm>
                <a:off x="500273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19" name="Ristkülik 87958" hidden="1">
                <a:hlinkClick r:id="" action="ppaction://macro?name=Recolor"/>
                <a:extLst>
                  <a:ext uri="{FF2B5EF4-FFF2-40B4-BE49-F238E27FC236}">
                    <a16:creationId xmlns:a16="http://schemas.microsoft.com/office/drawing/2014/main" id="{AF9D3F96-8A43-5A80-F081-EE36C867F875}"/>
                  </a:ext>
                </a:extLst>
              </p:cNvPr>
              <p:cNvSpPr/>
              <p:nvPr/>
            </p:nvSpPr>
            <p:spPr>
              <a:xfrm>
                <a:off x="519959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0" name="Ristkülik 87959" hidden="1">
                <a:hlinkClick r:id="" action="ppaction://macro?name=Recolor"/>
                <a:extLst>
                  <a:ext uri="{FF2B5EF4-FFF2-40B4-BE49-F238E27FC236}">
                    <a16:creationId xmlns:a16="http://schemas.microsoft.com/office/drawing/2014/main" id="{F960E9B2-0021-0F86-EB2E-5613F5CA1F31}"/>
                  </a:ext>
                </a:extLst>
              </p:cNvPr>
              <p:cNvSpPr/>
              <p:nvPr/>
            </p:nvSpPr>
            <p:spPr>
              <a:xfrm>
                <a:off x="539645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1" name="Ristkülik 87960" hidden="1">
                <a:hlinkClick r:id="" action="ppaction://macro?name=Recolor"/>
                <a:extLst>
                  <a:ext uri="{FF2B5EF4-FFF2-40B4-BE49-F238E27FC236}">
                    <a16:creationId xmlns:a16="http://schemas.microsoft.com/office/drawing/2014/main" id="{68219345-D04E-CE44-952F-667BB8BB4599}"/>
                  </a:ext>
                </a:extLst>
              </p:cNvPr>
              <p:cNvSpPr/>
              <p:nvPr/>
            </p:nvSpPr>
            <p:spPr>
              <a:xfrm>
                <a:off x="559330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2" name="Ristkülik 87961" hidden="1">
                <a:hlinkClick r:id="" action="ppaction://macro?name=Recolor"/>
                <a:extLst>
                  <a:ext uri="{FF2B5EF4-FFF2-40B4-BE49-F238E27FC236}">
                    <a16:creationId xmlns:a16="http://schemas.microsoft.com/office/drawing/2014/main" id="{3B6FFD1E-C3FE-BCC1-BE22-C27B13D347CA}"/>
                  </a:ext>
                </a:extLst>
              </p:cNvPr>
              <p:cNvSpPr/>
              <p:nvPr/>
            </p:nvSpPr>
            <p:spPr>
              <a:xfrm>
                <a:off x="578561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3" name="Ristkülik 87962" hidden="1">
                <a:hlinkClick r:id="" action="ppaction://macro?name=Recolor"/>
                <a:extLst>
                  <a:ext uri="{FF2B5EF4-FFF2-40B4-BE49-F238E27FC236}">
                    <a16:creationId xmlns:a16="http://schemas.microsoft.com/office/drawing/2014/main" id="{503E32CB-9B12-1F86-122E-44610FF599E3}"/>
                  </a:ext>
                </a:extLst>
              </p:cNvPr>
              <p:cNvSpPr/>
              <p:nvPr/>
            </p:nvSpPr>
            <p:spPr>
              <a:xfrm>
                <a:off x="598247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4" name="Ristkülik 87963" hidden="1">
                <a:hlinkClick r:id="" action="ppaction://macro?name=Recolor"/>
                <a:extLst>
                  <a:ext uri="{FF2B5EF4-FFF2-40B4-BE49-F238E27FC236}">
                    <a16:creationId xmlns:a16="http://schemas.microsoft.com/office/drawing/2014/main" id="{73DDEA48-12B7-1EA6-6A09-49F59BA48902}"/>
                  </a:ext>
                </a:extLst>
              </p:cNvPr>
              <p:cNvSpPr/>
              <p:nvPr/>
            </p:nvSpPr>
            <p:spPr>
              <a:xfrm>
                <a:off x="617933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5" name="Ristkülik 87964" hidden="1">
                <a:hlinkClick r:id="" action="ppaction://macro?name=Recolor"/>
                <a:extLst>
                  <a:ext uri="{FF2B5EF4-FFF2-40B4-BE49-F238E27FC236}">
                    <a16:creationId xmlns:a16="http://schemas.microsoft.com/office/drawing/2014/main" id="{F686F8DA-2A43-ACFD-7241-B83ADED66720}"/>
                  </a:ext>
                </a:extLst>
              </p:cNvPr>
              <p:cNvSpPr/>
              <p:nvPr/>
            </p:nvSpPr>
            <p:spPr>
              <a:xfrm>
                <a:off x="637618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6" name="Ristkülik 87965" hidden="1">
                <a:hlinkClick r:id="" action="ppaction://macro?name=Recolor"/>
                <a:extLst>
                  <a:ext uri="{FF2B5EF4-FFF2-40B4-BE49-F238E27FC236}">
                    <a16:creationId xmlns:a16="http://schemas.microsoft.com/office/drawing/2014/main" id="{D633183E-C341-1BB5-DABD-7A7BB7CA695D}"/>
                  </a:ext>
                </a:extLst>
              </p:cNvPr>
              <p:cNvSpPr/>
              <p:nvPr/>
            </p:nvSpPr>
            <p:spPr>
              <a:xfrm>
                <a:off x="656849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7" name="Ristkülik 87966" hidden="1">
                <a:hlinkClick r:id="" action="ppaction://macro?name=Recolor"/>
                <a:extLst>
                  <a:ext uri="{FF2B5EF4-FFF2-40B4-BE49-F238E27FC236}">
                    <a16:creationId xmlns:a16="http://schemas.microsoft.com/office/drawing/2014/main" id="{2BE6EE0F-590D-B9AC-08F2-B8EB289D326D}"/>
                  </a:ext>
                </a:extLst>
              </p:cNvPr>
              <p:cNvSpPr/>
              <p:nvPr/>
            </p:nvSpPr>
            <p:spPr>
              <a:xfrm>
                <a:off x="676535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8" name="Ristkülik 87967" hidden="1">
                <a:hlinkClick r:id="" action="ppaction://macro?name=Recolor"/>
                <a:extLst>
                  <a:ext uri="{FF2B5EF4-FFF2-40B4-BE49-F238E27FC236}">
                    <a16:creationId xmlns:a16="http://schemas.microsoft.com/office/drawing/2014/main" id="{C50629DF-637E-5CBE-A264-FADD5CD02CA3}"/>
                  </a:ext>
                </a:extLst>
              </p:cNvPr>
              <p:cNvSpPr/>
              <p:nvPr/>
            </p:nvSpPr>
            <p:spPr>
              <a:xfrm>
                <a:off x="696221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29" name="Ristkülik 87968" hidden="1">
                <a:hlinkClick r:id="" action="ppaction://macro?name=Recolor"/>
                <a:extLst>
                  <a:ext uri="{FF2B5EF4-FFF2-40B4-BE49-F238E27FC236}">
                    <a16:creationId xmlns:a16="http://schemas.microsoft.com/office/drawing/2014/main" id="{2DF9B0D7-DD71-593A-9423-BBC1692318BC}"/>
                  </a:ext>
                </a:extLst>
              </p:cNvPr>
              <p:cNvSpPr/>
              <p:nvPr/>
            </p:nvSpPr>
            <p:spPr>
              <a:xfrm>
                <a:off x="715906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0" name="Ristkülik 87969" hidden="1">
                <a:hlinkClick r:id="" action="ppaction://macro?name=Recolor"/>
                <a:extLst>
                  <a:ext uri="{FF2B5EF4-FFF2-40B4-BE49-F238E27FC236}">
                    <a16:creationId xmlns:a16="http://schemas.microsoft.com/office/drawing/2014/main" id="{7CE5A53D-F733-77C8-46EF-9B461898C1FE}"/>
                  </a:ext>
                </a:extLst>
              </p:cNvPr>
              <p:cNvSpPr/>
              <p:nvPr/>
            </p:nvSpPr>
            <p:spPr>
              <a:xfrm>
                <a:off x="735137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1" name="Ristkülik 87970" hidden="1">
                <a:hlinkClick r:id="" action="ppaction://macro?name=Recolor"/>
                <a:extLst>
                  <a:ext uri="{FF2B5EF4-FFF2-40B4-BE49-F238E27FC236}">
                    <a16:creationId xmlns:a16="http://schemas.microsoft.com/office/drawing/2014/main" id="{3E339B53-4C6C-E3BC-F1F4-FD974377F765}"/>
                  </a:ext>
                </a:extLst>
              </p:cNvPr>
              <p:cNvSpPr/>
              <p:nvPr/>
            </p:nvSpPr>
            <p:spPr>
              <a:xfrm>
                <a:off x="754823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2" name="Ristkülik 87971" hidden="1">
                <a:hlinkClick r:id="" action="ppaction://macro?name=Recolor"/>
                <a:extLst>
                  <a:ext uri="{FF2B5EF4-FFF2-40B4-BE49-F238E27FC236}">
                    <a16:creationId xmlns:a16="http://schemas.microsoft.com/office/drawing/2014/main" id="{152BF29D-DDA9-F459-BD0C-D1DE9C4033C5}"/>
                  </a:ext>
                </a:extLst>
              </p:cNvPr>
              <p:cNvSpPr/>
              <p:nvPr/>
            </p:nvSpPr>
            <p:spPr>
              <a:xfrm>
                <a:off x="774509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3" name="Ristkülik 87972" hidden="1">
                <a:hlinkClick r:id="" action="ppaction://macro?name=Recolor"/>
                <a:extLst>
                  <a:ext uri="{FF2B5EF4-FFF2-40B4-BE49-F238E27FC236}">
                    <a16:creationId xmlns:a16="http://schemas.microsoft.com/office/drawing/2014/main" id="{E02E047D-4440-A944-24C1-D36917B93487}"/>
                  </a:ext>
                </a:extLst>
              </p:cNvPr>
              <p:cNvSpPr/>
              <p:nvPr/>
            </p:nvSpPr>
            <p:spPr>
              <a:xfrm>
                <a:off x="794194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4" name="Ristkülik 87973" hidden="1">
                <a:hlinkClick r:id="" action="ppaction://macro?name=Recolor"/>
                <a:extLst>
                  <a:ext uri="{FF2B5EF4-FFF2-40B4-BE49-F238E27FC236}">
                    <a16:creationId xmlns:a16="http://schemas.microsoft.com/office/drawing/2014/main" id="{57D4E0F9-07A3-46F4-4F8F-102BAA58B698}"/>
                  </a:ext>
                </a:extLst>
              </p:cNvPr>
              <p:cNvSpPr/>
              <p:nvPr/>
            </p:nvSpPr>
            <p:spPr>
              <a:xfrm>
                <a:off x="8138293"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335" name="Ristkülik 87974" hidden="1">
                <a:hlinkClick r:id="" action="ppaction://macro?name=Recolor"/>
                <a:extLst>
                  <a:ext uri="{FF2B5EF4-FFF2-40B4-BE49-F238E27FC236}">
                    <a16:creationId xmlns:a16="http://schemas.microsoft.com/office/drawing/2014/main" id="{5D9731AD-31B3-2C99-B6C9-2312588291E6}"/>
                  </a:ext>
                </a:extLst>
              </p:cNvPr>
              <p:cNvSpPr/>
              <p:nvPr/>
            </p:nvSpPr>
            <p:spPr>
              <a:xfrm>
                <a:off x="8335151"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36" name="Ristkülik 87975" hidden="1">
                <a:hlinkClick r:id="" action="ppaction://macro?name=Recolor"/>
                <a:extLst>
                  <a:ext uri="{FF2B5EF4-FFF2-40B4-BE49-F238E27FC236}">
                    <a16:creationId xmlns:a16="http://schemas.microsoft.com/office/drawing/2014/main" id="{B28837B7-2264-30CF-4463-6C5504677250}"/>
                  </a:ext>
                </a:extLst>
              </p:cNvPr>
              <p:cNvSpPr/>
              <p:nvPr/>
            </p:nvSpPr>
            <p:spPr>
              <a:xfrm>
                <a:off x="8527457"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37" name="Ristkülik 87976" hidden="1">
                <a:hlinkClick r:id="" action="ppaction://macro?name=Recolor"/>
                <a:extLst>
                  <a:ext uri="{FF2B5EF4-FFF2-40B4-BE49-F238E27FC236}">
                    <a16:creationId xmlns:a16="http://schemas.microsoft.com/office/drawing/2014/main" id="{EEDDD1FF-8A28-61C8-3C74-7F6A71ADCA97}"/>
                  </a:ext>
                </a:extLst>
              </p:cNvPr>
              <p:cNvSpPr/>
              <p:nvPr/>
            </p:nvSpPr>
            <p:spPr>
              <a:xfrm>
                <a:off x="8724315"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38" name="Ristkülik 87977" hidden="1">
                <a:hlinkClick r:id="" action="ppaction://macro?name=Recolor"/>
                <a:extLst>
                  <a:ext uri="{FF2B5EF4-FFF2-40B4-BE49-F238E27FC236}">
                    <a16:creationId xmlns:a16="http://schemas.microsoft.com/office/drawing/2014/main" id="{B541F999-CF55-140E-A4E2-AD3B20F57AC5}"/>
                  </a:ext>
                </a:extLst>
              </p:cNvPr>
              <p:cNvSpPr/>
              <p:nvPr/>
            </p:nvSpPr>
            <p:spPr>
              <a:xfrm>
                <a:off x="892066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39" name="Ristkülik 87978" hidden="1">
                <a:hlinkClick r:id="" action="ppaction://macro?name=Recolor"/>
                <a:extLst>
                  <a:ext uri="{FF2B5EF4-FFF2-40B4-BE49-F238E27FC236}">
                    <a16:creationId xmlns:a16="http://schemas.microsoft.com/office/drawing/2014/main" id="{B14B7557-C778-BA0A-FCFD-560EEC3BC97E}"/>
                  </a:ext>
                </a:extLst>
              </p:cNvPr>
              <p:cNvSpPr/>
              <p:nvPr/>
            </p:nvSpPr>
            <p:spPr>
              <a:xfrm>
                <a:off x="500093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0" name="Ristkülik 87979" hidden="1">
                <a:hlinkClick r:id="" action="ppaction://macro?name=Recolor"/>
                <a:extLst>
                  <a:ext uri="{FF2B5EF4-FFF2-40B4-BE49-F238E27FC236}">
                    <a16:creationId xmlns:a16="http://schemas.microsoft.com/office/drawing/2014/main" id="{0184D709-5467-C13E-7D72-AE22C1456973}"/>
                  </a:ext>
                </a:extLst>
              </p:cNvPr>
              <p:cNvSpPr/>
              <p:nvPr/>
            </p:nvSpPr>
            <p:spPr>
              <a:xfrm>
                <a:off x="519779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1" name="Ristkülik 87980" hidden="1">
                <a:hlinkClick r:id="" action="ppaction://macro?name=Recolor"/>
                <a:extLst>
                  <a:ext uri="{FF2B5EF4-FFF2-40B4-BE49-F238E27FC236}">
                    <a16:creationId xmlns:a16="http://schemas.microsoft.com/office/drawing/2014/main" id="{BA4C8DD4-E4AB-6CFA-47C5-B896EB2B4C95}"/>
                  </a:ext>
                </a:extLst>
              </p:cNvPr>
              <p:cNvSpPr/>
              <p:nvPr/>
            </p:nvSpPr>
            <p:spPr>
              <a:xfrm>
                <a:off x="539465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2" name="Ristkülik 87981" hidden="1">
                <a:hlinkClick r:id="" action="ppaction://macro?name=Recolor"/>
                <a:extLst>
                  <a:ext uri="{FF2B5EF4-FFF2-40B4-BE49-F238E27FC236}">
                    <a16:creationId xmlns:a16="http://schemas.microsoft.com/office/drawing/2014/main" id="{7F53161B-A5C0-46F9-3341-FF54D1920BD2}"/>
                  </a:ext>
                </a:extLst>
              </p:cNvPr>
              <p:cNvSpPr/>
              <p:nvPr/>
            </p:nvSpPr>
            <p:spPr>
              <a:xfrm>
                <a:off x="559151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3" name="Ristkülik 87982" hidden="1">
                <a:hlinkClick r:id="" action="ppaction://macro?name=Recolor"/>
                <a:extLst>
                  <a:ext uri="{FF2B5EF4-FFF2-40B4-BE49-F238E27FC236}">
                    <a16:creationId xmlns:a16="http://schemas.microsoft.com/office/drawing/2014/main" id="{3DC0C5C5-473E-CB57-B924-7A7358A9BCB8}"/>
                  </a:ext>
                </a:extLst>
              </p:cNvPr>
              <p:cNvSpPr/>
              <p:nvPr/>
            </p:nvSpPr>
            <p:spPr>
              <a:xfrm>
                <a:off x="578381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4" name="Ristkülik 87983" hidden="1">
                <a:hlinkClick r:id="" action="ppaction://macro?name=Recolor"/>
                <a:extLst>
                  <a:ext uri="{FF2B5EF4-FFF2-40B4-BE49-F238E27FC236}">
                    <a16:creationId xmlns:a16="http://schemas.microsoft.com/office/drawing/2014/main" id="{0EE682E6-BAE0-B269-0429-EC3F1B92AEA0}"/>
                  </a:ext>
                </a:extLst>
              </p:cNvPr>
              <p:cNvSpPr/>
              <p:nvPr/>
            </p:nvSpPr>
            <p:spPr>
              <a:xfrm>
                <a:off x="598067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5" name="Ristkülik 87984" hidden="1">
                <a:hlinkClick r:id="" action="ppaction://macro?name=Recolor"/>
                <a:extLst>
                  <a:ext uri="{FF2B5EF4-FFF2-40B4-BE49-F238E27FC236}">
                    <a16:creationId xmlns:a16="http://schemas.microsoft.com/office/drawing/2014/main" id="{FDDC33F5-92DE-C767-762D-8AEBCC1A6092}"/>
                  </a:ext>
                </a:extLst>
              </p:cNvPr>
              <p:cNvSpPr/>
              <p:nvPr/>
            </p:nvSpPr>
            <p:spPr>
              <a:xfrm>
                <a:off x="617753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6" name="Ristkülik 87985" hidden="1">
                <a:hlinkClick r:id="" action="ppaction://macro?name=Recolor"/>
                <a:extLst>
                  <a:ext uri="{FF2B5EF4-FFF2-40B4-BE49-F238E27FC236}">
                    <a16:creationId xmlns:a16="http://schemas.microsoft.com/office/drawing/2014/main" id="{CB9E0C91-516D-EE1F-AB09-3A2A11707CD4}"/>
                  </a:ext>
                </a:extLst>
              </p:cNvPr>
              <p:cNvSpPr/>
              <p:nvPr/>
            </p:nvSpPr>
            <p:spPr>
              <a:xfrm>
                <a:off x="637439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7" name="Ristkülik 87986" hidden="1">
                <a:hlinkClick r:id="" action="ppaction://macro?name=Recolor"/>
                <a:extLst>
                  <a:ext uri="{FF2B5EF4-FFF2-40B4-BE49-F238E27FC236}">
                    <a16:creationId xmlns:a16="http://schemas.microsoft.com/office/drawing/2014/main" id="{1A4CBB54-2AB6-64B1-F274-56EF1F00B2C5}"/>
                  </a:ext>
                </a:extLst>
              </p:cNvPr>
              <p:cNvSpPr/>
              <p:nvPr/>
            </p:nvSpPr>
            <p:spPr>
              <a:xfrm>
                <a:off x="656669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8" name="Ristkülik 87987" hidden="1">
                <a:hlinkClick r:id="" action="ppaction://macro?name=Recolor"/>
                <a:extLst>
                  <a:ext uri="{FF2B5EF4-FFF2-40B4-BE49-F238E27FC236}">
                    <a16:creationId xmlns:a16="http://schemas.microsoft.com/office/drawing/2014/main" id="{16D7AD4B-33D2-E7E4-11CC-09AAEA9338F0}"/>
                  </a:ext>
                </a:extLst>
              </p:cNvPr>
              <p:cNvSpPr/>
              <p:nvPr/>
            </p:nvSpPr>
            <p:spPr>
              <a:xfrm>
                <a:off x="676355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49" name="Ristkülik 87988" hidden="1">
                <a:hlinkClick r:id="" action="ppaction://macro?name=Recolor"/>
                <a:extLst>
                  <a:ext uri="{FF2B5EF4-FFF2-40B4-BE49-F238E27FC236}">
                    <a16:creationId xmlns:a16="http://schemas.microsoft.com/office/drawing/2014/main" id="{36866E13-5C7F-06D6-DA5D-B5AE70BE09FC}"/>
                  </a:ext>
                </a:extLst>
              </p:cNvPr>
              <p:cNvSpPr/>
              <p:nvPr/>
            </p:nvSpPr>
            <p:spPr>
              <a:xfrm>
                <a:off x="696041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0" name="Ristkülik 87989" hidden="1">
                <a:hlinkClick r:id="" action="ppaction://macro?name=Recolor"/>
                <a:extLst>
                  <a:ext uri="{FF2B5EF4-FFF2-40B4-BE49-F238E27FC236}">
                    <a16:creationId xmlns:a16="http://schemas.microsoft.com/office/drawing/2014/main" id="{B4D16205-E434-A5D5-2B26-8E29898C757A}"/>
                  </a:ext>
                </a:extLst>
              </p:cNvPr>
              <p:cNvSpPr/>
              <p:nvPr/>
            </p:nvSpPr>
            <p:spPr>
              <a:xfrm>
                <a:off x="715727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1" name="Ristkülik 87990" hidden="1">
                <a:hlinkClick r:id="" action="ppaction://macro?name=Recolor"/>
                <a:extLst>
                  <a:ext uri="{FF2B5EF4-FFF2-40B4-BE49-F238E27FC236}">
                    <a16:creationId xmlns:a16="http://schemas.microsoft.com/office/drawing/2014/main" id="{19511465-5BE0-8CDE-8033-A8A62D99AA32}"/>
                  </a:ext>
                </a:extLst>
              </p:cNvPr>
              <p:cNvSpPr/>
              <p:nvPr/>
            </p:nvSpPr>
            <p:spPr>
              <a:xfrm>
                <a:off x="734957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2" name="Ristkülik 87991" hidden="1">
                <a:hlinkClick r:id="" action="ppaction://macro?name=Recolor"/>
                <a:extLst>
                  <a:ext uri="{FF2B5EF4-FFF2-40B4-BE49-F238E27FC236}">
                    <a16:creationId xmlns:a16="http://schemas.microsoft.com/office/drawing/2014/main" id="{9D583E12-7E98-E143-BFED-C14C9C5FF2FE}"/>
                  </a:ext>
                </a:extLst>
              </p:cNvPr>
              <p:cNvSpPr/>
              <p:nvPr/>
            </p:nvSpPr>
            <p:spPr>
              <a:xfrm>
                <a:off x="754643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3" name="Ristkülik 87992" hidden="1">
                <a:hlinkClick r:id="" action="ppaction://macro?name=Recolor"/>
                <a:extLst>
                  <a:ext uri="{FF2B5EF4-FFF2-40B4-BE49-F238E27FC236}">
                    <a16:creationId xmlns:a16="http://schemas.microsoft.com/office/drawing/2014/main" id="{08FFC7B6-06CB-5A6B-623C-31CE86B8D02F}"/>
                  </a:ext>
                </a:extLst>
              </p:cNvPr>
              <p:cNvSpPr/>
              <p:nvPr/>
            </p:nvSpPr>
            <p:spPr>
              <a:xfrm>
                <a:off x="774329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4" name="Ristkülik 87993" hidden="1">
                <a:hlinkClick r:id="" action="ppaction://macro?name=Recolor"/>
                <a:extLst>
                  <a:ext uri="{FF2B5EF4-FFF2-40B4-BE49-F238E27FC236}">
                    <a16:creationId xmlns:a16="http://schemas.microsoft.com/office/drawing/2014/main" id="{771DCE49-1FDA-156A-1374-922F4E2A8A54}"/>
                  </a:ext>
                </a:extLst>
              </p:cNvPr>
              <p:cNvSpPr/>
              <p:nvPr/>
            </p:nvSpPr>
            <p:spPr>
              <a:xfrm>
                <a:off x="794015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5" name="Ristkülik 87994" hidden="1">
                <a:hlinkClick r:id="" action="ppaction://macro?name=Recolor"/>
                <a:extLst>
                  <a:ext uri="{FF2B5EF4-FFF2-40B4-BE49-F238E27FC236}">
                    <a16:creationId xmlns:a16="http://schemas.microsoft.com/office/drawing/2014/main" id="{A51D34FE-4BBD-D08D-2D60-6471A92A2FA7}"/>
                  </a:ext>
                </a:extLst>
              </p:cNvPr>
              <p:cNvSpPr/>
              <p:nvPr/>
            </p:nvSpPr>
            <p:spPr>
              <a:xfrm>
                <a:off x="8136495"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6" name="Ristkülik 87995" hidden="1">
                <a:hlinkClick r:id="" action="ppaction://macro?name=Recolor"/>
                <a:extLst>
                  <a:ext uri="{FF2B5EF4-FFF2-40B4-BE49-F238E27FC236}">
                    <a16:creationId xmlns:a16="http://schemas.microsoft.com/office/drawing/2014/main" id="{D3D32DD7-C381-64ED-8D02-28C7414F0555}"/>
                  </a:ext>
                </a:extLst>
              </p:cNvPr>
              <p:cNvSpPr/>
              <p:nvPr/>
            </p:nvSpPr>
            <p:spPr>
              <a:xfrm>
                <a:off x="8333353"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7" name="Ristkülik 87996" hidden="1">
                <a:hlinkClick r:id="" action="ppaction://macro?name=Recolor"/>
                <a:extLst>
                  <a:ext uri="{FF2B5EF4-FFF2-40B4-BE49-F238E27FC236}">
                    <a16:creationId xmlns:a16="http://schemas.microsoft.com/office/drawing/2014/main" id="{F4B403F2-64E1-23E4-EAB7-CEB10792B543}"/>
                  </a:ext>
                </a:extLst>
              </p:cNvPr>
              <p:cNvSpPr/>
              <p:nvPr/>
            </p:nvSpPr>
            <p:spPr>
              <a:xfrm>
                <a:off x="8525659"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8" name="Ristkülik 87997" hidden="1">
                <a:hlinkClick r:id="" action="ppaction://macro?name=Recolor"/>
                <a:extLst>
                  <a:ext uri="{FF2B5EF4-FFF2-40B4-BE49-F238E27FC236}">
                    <a16:creationId xmlns:a16="http://schemas.microsoft.com/office/drawing/2014/main" id="{111DCB21-4D91-4B16-9734-68799325FF44}"/>
                  </a:ext>
                </a:extLst>
              </p:cNvPr>
              <p:cNvSpPr/>
              <p:nvPr/>
            </p:nvSpPr>
            <p:spPr>
              <a:xfrm>
                <a:off x="8722517"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159" name="Ristkülik 87998" hidden="1">
                <a:hlinkClick r:id="" action="ppaction://macro?name=Recolor"/>
                <a:extLst>
                  <a:ext uri="{FF2B5EF4-FFF2-40B4-BE49-F238E27FC236}">
                    <a16:creationId xmlns:a16="http://schemas.microsoft.com/office/drawing/2014/main" id="{138A0639-C1DA-6107-04B0-8196217A31DA}"/>
                  </a:ext>
                </a:extLst>
              </p:cNvPr>
              <p:cNvSpPr/>
              <p:nvPr/>
            </p:nvSpPr>
            <p:spPr>
              <a:xfrm>
                <a:off x="891886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grpSp>
        <p:sp>
          <p:nvSpPr>
            <p:cNvPr id="124535" name="16*16*NE*Shape7AppPaint_" hidden="1">
              <a:hlinkClick r:id="" action="ppaction://macro?name=Changecolor"/>
              <a:extLst>
                <a:ext uri="{FF2B5EF4-FFF2-40B4-BE49-F238E27FC236}">
                  <a16:creationId xmlns:a16="http://schemas.microsoft.com/office/drawing/2014/main" id="{F6A64A3C-C5BD-91EC-CD72-305317B58526}"/>
                </a:ext>
              </a:extLst>
            </p:cNvPr>
            <p:cNvSpPr/>
            <p:nvPr/>
          </p:nvSpPr>
          <p:spPr>
            <a:xfrm>
              <a:off x="8305123" y="2064116"/>
              <a:ext cx="203417" cy="203417"/>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6" name="41*17*NW*Shape8AppPaint_" hidden="1">
              <a:extLst>
                <a:ext uri="{FF2B5EF4-FFF2-40B4-BE49-F238E27FC236}">
                  <a16:creationId xmlns:a16="http://schemas.microsoft.com/office/drawing/2014/main" id="{BB69D06D-93F4-52B5-BA05-6F9E09C18957}"/>
                </a:ext>
              </a:extLst>
            </p:cNvPr>
            <p:cNvSpPr txBox="1"/>
            <p:nvPr/>
          </p:nvSpPr>
          <p:spPr>
            <a:xfrm>
              <a:off x="7748398" y="2047783"/>
              <a:ext cx="520396" cy="200055"/>
            </a:xfrm>
            <a:prstGeom prst="rect">
              <a:avLst/>
            </a:prstGeom>
            <a:noFill/>
          </p:spPr>
          <p:txBody>
            <a:bodyPr wrap="square" rtlCol="0">
              <a:spAutoFit/>
            </a:bodyPr>
            <a:lstStyle/>
            <a:p>
              <a:pPr algn="r"/>
              <a:r>
                <a:rPr lang="et-EE" sz="700" dirty="0">
                  <a:latin typeface="Candara" panose="020E0502030303020204" pitchFamily="34" charset="0"/>
                </a:rPr>
                <a:t>Color 1</a:t>
              </a:r>
            </a:p>
          </p:txBody>
        </p:sp>
        <p:sp>
          <p:nvSpPr>
            <p:cNvPr id="124537" name="16*16*NE*Shape9AppPaint_" hidden="1">
              <a:hlinkClick r:id="" action="ppaction://macro?name=Changecolor"/>
              <a:extLst>
                <a:ext uri="{FF2B5EF4-FFF2-40B4-BE49-F238E27FC236}">
                  <a16:creationId xmlns:a16="http://schemas.microsoft.com/office/drawing/2014/main" id="{E9E03B4B-B766-B05E-E298-76412801CD9D}"/>
                </a:ext>
              </a:extLst>
            </p:cNvPr>
            <p:cNvSpPr/>
            <p:nvPr/>
          </p:nvSpPr>
          <p:spPr>
            <a:xfrm>
              <a:off x="8305123" y="2330582"/>
              <a:ext cx="203417" cy="20341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8" name="41*17*NW*Shape10AppPaint_" hidden="1">
              <a:extLst>
                <a:ext uri="{FF2B5EF4-FFF2-40B4-BE49-F238E27FC236}">
                  <a16:creationId xmlns:a16="http://schemas.microsoft.com/office/drawing/2014/main" id="{9DF50B32-0C4D-71B0-1F1D-E5D5D0847DCE}"/>
                </a:ext>
              </a:extLst>
            </p:cNvPr>
            <p:cNvSpPr txBox="1"/>
            <p:nvPr/>
          </p:nvSpPr>
          <p:spPr>
            <a:xfrm>
              <a:off x="7754588" y="2314249"/>
              <a:ext cx="514206" cy="200055"/>
            </a:xfrm>
            <a:prstGeom prst="rect">
              <a:avLst/>
            </a:prstGeom>
            <a:noFill/>
          </p:spPr>
          <p:txBody>
            <a:bodyPr wrap="square" rtlCol="0">
              <a:spAutoFit/>
            </a:bodyPr>
            <a:lstStyle/>
            <a:p>
              <a:pPr algn="r"/>
              <a:r>
                <a:rPr lang="et-EE" sz="700" dirty="0">
                  <a:latin typeface="Candara" panose="020E0502030303020204" pitchFamily="34" charset="0"/>
                </a:rPr>
                <a:t>Color 2</a:t>
              </a:r>
            </a:p>
          </p:txBody>
        </p:sp>
        <p:sp>
          <p:nvSpPr>
            <p:cNvPr id="124539" name="63*16*SE*ButtonShape11AppPaint_" hidden="1">
              <a:hlinkClick r:id="" action="ppaction://macro?name=ClearAll"/>
              <a:extLst>
                <a:ext uri="{FF2B5EF4-FFF2-40B4-BE49-F238E27FC236}">
                  <a16:creationId xmlns:a16="http://schemas.microsoft.com/office/drawing/2014/main" id="{6384F19D-E84B-734E-AF20-FA76EA4F948B}"/>
                </a:ext>
              </a:extLst>
            </p:cNvPr>
            <p:cNvSpPr/>
            <p:nvPr/>
          </p:nvSpPr>
          <p:spPr>
            <a:xfrm>
              <a:off x="7797841" y="4834622"/>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Clear</a:t>
              </a:r>
            </a:p>
          </p:txBody>
        </p:sp>
        <p:sp>
          <p:nvSpPr>
            <p:cNvPr id="124540" name="63*16*SE*ButtonShape12AppPaint_" hidden="1">
              <a:hlinkClick r:id="" action="ppaction://macro?name=SaveDrawing"/>
              <a:extLst>
                <a:ext uri="{FF2B5EF4-FFF2-40B4-BE49-F238E27FC236}">
                  <a16:creationId xmlns:a16="http://schemas.microsoft.com/office/drawing/2014/main" id="{CA9F61D1-06BD-E10E-41CC-14ED4E2277E9}"/>
                </a:ext>
              </a:extLst>
            </p:cNvPr>
            <p:cNvSpPr/>
            <p:nvPr/>
          </p:nvSpPr>
          <p:spPr>
            <a:xfrm>
              <a:off x="7786414" y="4595031"/>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Save</a:t>
              </a:r>
            </a:p>
          </p:txBody>
        </p:sp>
        <p:sp>
          <p:nvSpPr>
            <p:cNvPr id="124541" name="63*16*SE*ButtonShape13AppPaint_" hidden="1">
              <a:hlinkClick r:id="" action="ppaction://macro?name=LoadDrawing"/>
              <a:extLst>
                <a:ext uri="{FF2B5EF4-FFF2-40B4-BE49-F238E27FC236}">
                  <a16:creationId xmlns:a16="http://schemas.microsoft.com/office/drawing/2014/main" id="{CB09FC97-ABD0-413D-0435-06536185B53E}"/>
                </a:ext>
              </a:extLst>
            </p:cNvPr>
            <p:cNvSpPr/>
            <p:nvPr/>
          </p:nvSpPr>
          <p:spPr>
            <a:xfrm>
              <a:off x="7785151" y="4355723"/>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Load</a:t>
              </a:r>
            </a:p>
          </p:txBody>
        </p:sp>
        <p:sp>
          <p:nvSpPr>
            <p:cNvPr id="124542" name="63*16*SE*ButtonShape14AppPaint_" hidden="1">
              <a:hlinkClick r:id="" action="ppaction://macro?name=ExportDrawing"/>
              <a:extLst>
                <a:ext uri="{FF2B5EF4-FFF2-40B4-BE49-F238E27FC236}">
                  <a16:creationId xmlns:a16="http://schemas.microsoft.com/office/drawing/2014/main" id="{11F0D2A5-AA8E-86E7-A7D1-4ADE76272B07}"/>
                </a:ext>
              </a:extLst>
            </p:cNvPr>
            <p:cNvSpPr/>
            <p:nvPr/>
          </p:nvSpPr>
          <p:spPr>
            <a:xfrm>
              <a:off x="7785150" y="4110315"/>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Export</a:t>
              </a:r>
            </a:p>
          </p:txBody>
        </p:sp>
        <p:sp>
          <p:nvSpPr>
            <p:cNvPr id="124543" name="HandleAppPaint_" hidden="1">
              <a:hlinkHover r:id="" action="ppaction://macro?name=ResizingWindow"/>
              <a:extLst>
                <a:ext uri="{FF2B5EF4-FFF2-40B4-BE49-F238E27FC236}">
                  <a16:creationId xmlns:a16="http://schemas.microsoft.com/office/drawing/2014/main" id="{D547EC48-F1DF-30E3-464D-FA435383CF43}"/>
                </a:ext>
              </a:extLst>
            </p:cNvPr>
            <p:cNvSpPr/>
            <p:nvPr/>
          </p:nvSpPr>
          <p:spPr>
            <a:xfrm>
              <a:off x="8589208" y="5072029"/>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7" name="AppSettings" hidden="1">
            <a:extLst>
              <a:ext uri="{FF2B5EF4-FFF2-40B4-BE49-F238E27FC236}">
                <a16:creationId xmlns:a16="http://schemas.microsoft.com/office/drawing/2014/main" id="{5EB940F0-DA8F-164A-66A7-57E383E59CD6}"/>
              </a:ext>
            </a:extLst>
          </p:cNvPr>
          <p:cNvGrpSpPr/>
          <p:nvPr/>
        </p:nvGrpSpPr>
        <p:grpSpPr>
          <a:xfrm>
            <a:off x="3232720" y="2140831"/>
            <a:ext cx="5862275" cy="2836936"/>
            <a:chOff x="3232720" y="2140831"/>
            <a:chExt cx="5862275" cy="2836936"/>
          </a:xfrm>
        </p:grpSpPr>
        <p:sp>
          <p:nvSpPr>
            <p:cNvPr id="48" name="WindowAppSettings_" hidden="1">
              <a:extLst>
                <a:ext uri="{FF2B5EF4-FFF2-40B4-BE49-F238E27FC236}">
                  <a16:creationId xmlns:a16="http://schemas.microsoft.com/office/drawing/2014/main" id="{54F2DA1D-CFF9-6975-3B96-B4B70219A3E7}"/>
                </a:ext>
              </a:extLst>
            </p:cNvPr>
            <p:cNvSpPr/>
            <p:nvPr/>
          </p:nvSpPr>
          <p:spPr>
            <a:xfrm>
              <a:off x="3233163" y="2140831"/>
              <a:ext cx="5756700" cy="2758336"/>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49" name="ShpAbout4AppSettings_" hidden="1">
              <a:extLst>
                <a:ext uri="{FF2B5EF4-FFF2-40B4-BE49-F238E27FC236}">
                  <a16:creationId xmlns:a16="http://schemas.microsoft.com/office/drawing/2014/main" id="{4EFF58AF-BFBF-229C-1071-368DB8EB794E}"/>
                </a:ext>
              </a:extLst>
            </p:cNvPr>
            <p:cNvSpPr txBox="1"/>
            <p:nvPr/>
          </p:nvSpPr>
          <p:spPr>
            <a:xfrm>
              <a:off x="7156876" y="4131185"/>
              <a:ext cx="1737144" cy="553998"/>
            </a:xfrm>
            <a:prstGeom prst="rect">
              <a:avLst/>
            </a:prstGeom>
            <a:solidFill>
              <a:schemeClr val="bg1">
                <a:lumMod val="95000"/>
                <a:lumOff val="5000"/>
              </a:schemeClr>
            </a:solidFill>
          </p:spPr>
          <p:txBody>
            <a:bodyPr wrap="square" rtlCol="0">
              <a:spAutoFit/>
            </a:bodyPr>
            <a:lstStyle/>
            <a:p>
              <a:r>
                <a:rPr lang="et-EE" sz="1000" dirty="0"/>
                <a:t>User accounts: 0</a:t>
              </a:r>
            </a:p>
            <a:p>
              <a:r>
                <a:rPr lang="et-EE" sz="1000" dirty="0"/>
                <a:t>DFU version: 0.0</a:t>
              </a:r>
            </a:p>
            <a:p>
              <a:r>
                <a:rPr lang="et-EE" sz="1000" dirty="0"/>
                <a:t>Panic system: 0.0 (test)</a:t>
              </a:r>
            </a:p>
          </p:txBody>
        </p:sp>
        <p:sp>
          <p:nvSpPr>
            <p:cNvPr id="50" name="ShpAbout3AppSettings_" hidden="1">
              <a:extLst>
                <a:ext uri="{FF2B5EF4-FFF2-40B4-BE49-F238E27FC236}">
                  <a16:creationId xmlns:a16="http://schemas.microsoft.com/office/drawing/2014/main" id="{31D99A5A-BFFE-A5BC-A200-6FA7666BE150}"/>
                </a:ext>
              </a:extLst>
            </p:cNvPr>
            <p:cNvSpPr txBox="1"/>
            <p:nvPr/>
          </p:nvSpPr>
          <p:spPr>
            <a:xfrm>
              <a:off x="5387282" y="4131185"/>
              <a:ext cx="1737144" cy="553998"/>
            </a:xfrm>
            <a:prstGeom prst="rect">
              <a:avLst/>
            </a:prstGeom>
            <a:solidFill>
              <a:schemeClr val="bg1">
                <a:lumMod val="95000"/>
                <a:lumOff val="5000"/>
              </a:schemeClr>
            </a:solidFill>
          </p:spPr>
          <p:txBody>
            <a:bodyPr wrap="square" rtlCol="0">
              <a:spAutoFit/>
            </a:bodyPr>
            <a:lstStyle/>
            <a:p>
              <a:r>
                <a:rPr lang="et-EE" sz="1000" dirty="0"/>
                <a:t>Build: XXX</a:t>
              </a:r>
            </a:p>
            <a:p>
              <a:r>
                <a:rPr lang="et-EE" sz="1000" dirty="0"/>
                <a:t>Space usage: 0 kB</a:t>
              </a:r>
            </a:p>
            <a:p>
              <a:r>
                <a:rPr lang="et-EE" sz="1000" dirty="0"/>
                <a:t>ShapeFS inodes: 0</a:t>
              </a:r>
            </a:p>
          </p:txBody>
        </p:sp>
        <p:sp>
          <p:nvSpPr>
            <p:cNvPr id="51" name="ShpAbout2AppSettings_" hidden="1">
              <a:extLst>
                <a:ext uri="{FF2B5EF4-FFF2-40B4-BE49-F238E27FC236}">
                  <a16:creationId xmlns:a16="http://schemas.microsoft.com/office/drawing/2014/main" id="{D25D7371-D7DA-26AA-609D-DF25B98EDA40}"/>
                </a:ext>
              </a:extLst>
            </p:cNvPr>
            <p:cNvSpPr txBox="1"/>
            <p:nvPr/>
          </p:nvSpPr>
          <p:spPr>
            <a:xfrm>
              <a:off x="5419206" y="3655077"/>
              <a:ext cx="3474814" cy="369332"/>
            </a:xfrm>
            <a:prstGeom prst="rect">
              <a:avLst/>
            </a:prstGeom>
            <a:noFill/>
          </p:spPr>
          <p:txBody>
            <a:bodyPr wrap="square" rtlCol="0">
              <a:spAutoFit/>
            </a:bodyPr>
            <a:lstStyle/>
            <a:p>
              <a:pPr algn="ctr"/>
              <a:r>
                <a:rPr lang="et-EE" dirty="0"/>
                <a:t>Sunlight OS</a:t>
              </a:r>
            </a:p>
          </p:txBody>
        </p:sp>
        <p:sp>
          <p:nvSpPr>
            <p:cNvPr id="52" name="ShpAbout1AppSettings_" hidden="1">
              <a:hlinkClick r:id="" action="ppaction://macro?name=RotateMe"/>
              <a:extLst>
                <a:ext uri="{FF2B5EF4-FFF2-40B4-BE49-F238E27FC236}">
                  <a16:creationId xmlns:a16="http://schemas.microsoft.com/office/drawing/2014/main" id="{ADB3B349-05FB-9A27-262B-CD396BBE5A58}"/>
                </a:ext>
              </a:extLst>
            </p:cNvPr>
            <p:cNvSpPr/>
            <p:nvPr/>
          </p:nvSpPr>
          <p:spPr>
            <a:xfrm>
              <a:off x="6614103" y="2401198"/>
              <a:ext cx="1085020" cy="112785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glow rad="622300">
                <a:schemeClr val="tx1">
                  <a:alpha val="3000"/>
                </a:schemeClr>
              </a:glow>
              <a:softEdge rad="0"/>
            </a:effectLst>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53" name="ShpKbd6AppSettings_" hidden="1">
              <a:extLst>
                <a:ext uri="{FF2B5EF4-FFF2-40B4-BE49-F238E27FC236}">
                  <a16:creationId xmlns:a16="http://schemas.microsoft.com/office/drawing/2014/main" id="{34770954-A209-9B3A-7686-200F9CBB2EDA}"/>
                </a:ext>
              </a:extLst>
            </p:cNvPr>
            <p:cNvSpPr txBox="1"/>
            <p:nvPr/>
          </p:nvSpPr>
          <p:spPr>
            <a:xfrm>
              <a:off x="5439312" y="3075167"/>
              <a:ext cx="3269259" cy="215444"/>
            </a:xfrm>
            <a:prstGeom prst="rect">
              <a:avLst/>
            </a:prstGeom>
            <a:noFill/>
          </p:spPr>
          <p:txBody>
            <a:bodyPr wrap="square" rtlCol="0">
              <a:spAutoFit/>
            </a:bodyPr>
            <a:lstStyle/>
            <a:p>
              <a:r>
                <a:rPr lang="et-EE" sz="800" dirty="0"/>
                <a:t>Note: Disabling ActiveX requires a user account with no password set.</a:t>
              </a:r>
            </a:p>
          </p:txBody>
        </p:sp>
        <p:sp>
          <p:nvSpPr>
            <p:cNvPr id="54" name="ShpKbd5ButtonAppSettings_" hidden="1">
              <a:hlinkClick r:id="" action="ppaction://macro?name=AppSettingsToggleActiveX"/>
              <a:extLst>
                <a:ext uri="{FF2B5EF4-FFF2-40B4-BE49-F238E27FC236}">
                  <a16:creationId xmlns:a16="http://schemas.microsoft.com/office/drawing/2014/main" id="{F3581B5A-9FAA-E953-3092-3DC21759BE4A}"/>
                </a:ext>
              </a:extLst>
            </p:cNvPr>
            <p:cNvSpPr>
              <a:spLocks/>
            </p:cNvSpPr>
            <p:nvPr/>
          </p:nvSpPr>
          <p:spPr>
            <a:xfrm>
              <a:off x="7808971" y="2315998"/>
              <a:ext cx="100126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55" name="ShpKbd4ButtonAppSettings_" hidden="1">
              <a:hlinkClick r:id="" action="ppaction://macro?name=EnableDisableWordwrap"/>
              <a:extLst>
                <a:ext uri="{FF2B5EF4-FFF2-40B4-BE49-F238E27FC236}">
                  <a16:creationId xmlns:a16="http://schemas.microsoft.com/office/drawing/2014/main" id="{FEFC59B7-FE84-09E6-DE38-88872AE2B625}"/>
                </a:ext>
              </a:extLst>
            </p:cNvPr>
            <p:cNvSpPr>
              <a:spLocks/>
            </p:cNvSpPr>
            <p:nvPr/>
          </p:nvSpPr>
          <p:spPr>
            <a:xfrm>
              <a:off x="6373080" y="2726297"/>
              <a:ext cx="10555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cxnSp>
          <p:nvCxnSpPr>
            <p:cNvPr id="56" name="ShpKbd3AppSettings_" hidden="1">
              <a:extLst>
                <a:ext uri="{FF2B5EF4-FFF2-40B4-BE49-F238E27FC236}">
                  <a16:creationId xmlns:a16="http://schemas.microsoft.com/office/drawing/2014/main" id="{D6E39D20-DE53-E1A2-46F2-9A64236156D0}"/>
                </a:ext>
              </a:extLst>
            </p:cNvPr>
            <p:cNvCxnSpPr>
              <a:cxnSpLocks/>
            </p:cNvCxnSpPr>
            <p:nvPr/>
          </p:nvCxnSpPr>
          <p:spPr>
            <a:xfrm>
              <a:off x="5504400" y="2628000"/>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ShpKbd2AppSettings_" hidden="1">
              <a:extLst>
                <a:ext uri="{FF2B5EF4-FFF2-40B4-BE49-F238E27FC236}">
                  <a16:creationId xmlns:a16="http://schemas.microsoft.com/office/drawing/2014/main" id="{63377155-1727-1099-5E11-6675057E8C9F}"/>
                </a:ext>
              </a:extLst>
            </p:cNvPr>
            <p:cNvSpPr txBox="1"/>
            <p:nvPr/>
          </p:nvSpPr>
          <p:spPr>
            <a:xfrm>
              <a:off x="5439312" y="2726584"/>
              <a:ext cx="933326" cy="261610"/>
            </a:xfrm>
            <a:prstGeom prst="rect">
              <a:avLst/>
            </a:prstGeom>
            <a:noFill/>
          </p:spPr>
          <p:txBody>
            <a:bodyPr wrap="square" rtlCol="0">
              <a:spAutoFit/>
            </a:bodyPr>
            <a:lstStyle/>
            <a:p>
              <a:r>
                <a:rPr lang="et-EE" sz="1100" dirty="0"/>
                <a:t>Word wrap</a:t>
              </a:r>
            </a:p>
          </p:txBody>
        </p:sp>
        <p:sp>
          <p:nvSpPr>
            <p:cNvPr id="58" name="ShpKbd1AppSettings_" hidden="1">
              <a:extLst>
                <a:ext uri="{FF2B5EF4-FFF2-40B4-BE49-F238E27FC236}">
                  <a16:creationId xmlns:a16="http://schemas.microsoft.com/office/drawing/2014/main" id="{FB0F496D-3775-15CF-3942-47B6D3C08856}"/>
                </a:ext>
              </a:extLst>
            </p:cNvPr>
            <p:cNvSpPr txBox="1"/>
            <p:nvPr/>
          </p:nvSpPr>
          <p:spPr>
            <a:xfrm>
              <a:off x="5468400" y="2264400"/>
              <a:ext cx="1001265" cy="369332"/>
            </a:xfrm>
            <a:prstGeom prst="rect">
              <a:avLst/>
            </a:prstGeom>
            <a:noFill/>
          </p:spPr>
          <p:txBody>
            <a:bodyPr wrap="square" rtlCol="0">
              <a:spAutoFit/>
            </a:bodyPr>
            <a:lstStyle/>
            <a:p>
              <a:r>
                <a:rPr lang="et-EE" dirty="0"/>
                <a:t>ActiveX</a:t>
              </a:r>
            </a:p>
          </p:txBody>
        </p:sp>
        <p:sp>
          <p:nvSpPr>
            <p:cNvPr id="59" name="ShpUser12AppSettings_" hidden="1">
              <a:hlinkClick r:id="" action="ppaction://macro?name=ChangeUserPic"/>
              <a:extLst>
                <a:ext uri="{FF2B5EF4-FFF2-40B4-BE49-F238E27FC236}">
                  <a16:creationId xmlns:a16="http://schemas.microsoft.com/office/drawing/2014/main" id="{3D1B4C99-F56F-C893-F3F3-48441E1C9E4A}"/>
                </a:ext>
              </a:extLst>
            </p:cNvPr>
            <p:cNvSpPr>
              <a:spLocks noChangeAspect="1"/>
            </p:cNvSpPr>
            <p:nvPr/>
          </p:nvSpPr>
          <p:spPr>
            <a:xfrm>
              <a:off x="7673800" y="2563860"/>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0" name="ShpUser11AppSettings_" hidden="1">
              <a:hlinkClick r:id="" action="ppaction://macro?name=ChangeUserPic"/>
              <a:extLst>
                <a:ext uri="{FF2B5EF4-FFF2-40B4-BE49-F238E27FC236}">
                  <a16:creationId xmlns:a16="http://schemas.microsoft.com/office/drawing/2014/main" id="{2E5A2B23-9FF0-40F8-483F-750B882D7A6D}"/>
                </a:ext>
              </a:extLst>
            </p:cNvPr>
            <p:cNvSpPr>
              <a:spLocks noChangeAspect="1"/>
            </p:cNvSpPr>
            <p:nvPr/>
          </p:nvSpPr>
          <p:spPr>
            <a:xfrm rot="16200000">
              <a:off x="7912568" y="3006307"/>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1" name="ShpUser10AppSettings_" hidden="1">
              <a:hlinkClick r:id="" action="ppaction://macro?name=ChangeUserPic"/>
              <a:extLst>
                <a:ext uri="{FF2B5EF4-FFF2-40B4-BE49-F238E27FC236}">
                  <a16:creationId xmlns:a16="http://schemas.microsoft.com/office/drawing/2014/main" id="{724582A3-C3E7-FB14-1256-759A4406CC08}"/>
                </a:ext>
              </a:extLst>
            </p:cNvPr>
            <p:cNvSpPr>
              <a:spLocks noChangeAspect="1"/>
            </p:cNvSpPr>
            <p:nvPr/>
          </p:nvSpPr>
          <p:spPr>
            <a:xfrm>
              <a:off x="7916906" y="2636277"/>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 name="ShpUser9AppSettings_" hidden="1">
              <a:extLst>
                <a:ext uri="{FF2B5EF4-FFF2-40B4-BE49-F238E27FC236}">
                  <a16:creationId xmlns:a16="http://schemas.microsoft.com/office/drawing/2014/main" id="{F2ADEB5A-F497-AD50-D7EA-B3AA6A67E14C}"/>
                </a:ext>
              </a:extLst>
            </p:cNvPr>
            <p:cNvSpPr txBox="1"/>
            <p:nvPr/>
          </p:nvSpPr>
          <p:spPr>
            <a:xfrm>
              <a:off x="7281236" y="3560455"/>
              <a:ext cx="1708374" cy="276999"/>
            </a:xfrm>
            <a:prstGeom prst="rect">
              <a:avLst/>
            </a:prstGeom>
            <a:noFill/>
          </p:spPr>
          <p:txBody>
            <a:bodyPr wrap="square" rtlCol="0">
              <a:spAutoFit/>
            </a:bodyPr>
            <a:lstStyle/>
            <a:p>
              <a:pPr algn="ctr"/>
              <a:r>
                <a:rPr lang="et-EE" sz="1200" dirty="0"/>
                <a:t>Nobody</a:t>
              </a:r>
            </a:p>
          </p:txBody>
        </p:sp>
        <p:sp>
          <p:nvSpPr>
            <p:cNvPr id="63" name="ShpUser8AppSettings_" hidden="1">
              <a:extLst>
                <a:ext uri="{FF2B5EF4-FFF2-40B4-BE49-F238E27FC236}">
                  <a16:creationId xmlns:a16="http://schemas.microsoft.com/office/drawing/2014/main" id="{2AC4FF1C-1000-F90A-58CF-E63C7D932C3B}"/>
                </a:ext>
              </a:extLst>
            </p:cNvPr>
            <p:cNvSpPr txBox="1"/>
            <p:nvPr/>
          </p:nvSpPr>
          <p:spPr>
            <a:xfrm>
              <a:off x="5506586" y="3314110"/>
              <a:ext cx="1957942" cy="261610"/>
            </a:xfrm>
            <a:prstGeom prst="rect">
              <a:avLst/>
            </a:prstGeom>
            <a:noFill/>
          </p:spPr>
          <p:txBody>
            <a:bodyPr wrap="square" rtlCol="0">
              <a:spAutoFit/>
            </a:bodyPr>
            <a:lstStyle/>
            <a:p>
              <a:r>
                <a:rPr lang="et-EE" sz="1050">
                  <a:latin typeface="Candara" panose="020E0502030303020204" pitchFamily="34" charset="0"/>
                </a:rPr>
                <a:t>Autologin active</a:t>
              </a:r>
              <a:endParaRPr lang="et-EE" sz="1050" dirty="0">
                <a:latin typeface="Candara" panose="020E0502030303020204" pitchFamily="34" charset="0"/>
              </a:endParaRPr>
            </a:p>
          </p:txBody>
        </p:sp>
        <p:sp>
          <p:nvSpPr>
            <p:cNvPr id="123968" name="ShpUser7ButtonAppSettings_" hidden="1">
              <a:hlinkClick r:id="" action="ppaction://macro?name=EnableDisableAutologin"/>
              <a:extLst>
                <a:ext uri="{FF2B5EF4-FFF2-40B4-BE49-F238E27FC236}">
                  <a16:creationId xmlns:a16="http://schemas.microsoft.com/office/drawing/2014/main" id="{C9E52D7D-41B6-902A-6E53-E53AA3E77751}"/>
                </a:ext>
              </a:extLst>
            </p:cNvPr>
            <p:cNvSpPr/>
            <p:nvPr/>
          </p:nvSpPr>
          <p:spPr>
            <a:xfrm>
              <a:off x="5574016" y="3574633"/>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123969" name="ShpUser6AppSettings_" hidden="1">
              <a:extLst>
                <a:ext uri="{FF2B5EF4-FFF2-40B4-BE49-F238E27FC236}">
                  <a16:creationId xmlns:a16="http://schemas.microsoft.com/office/drawing/2014/main" id="{608A54B0-75DE-8D72-9EBD-32E5C81C033D}"/>
                </a:ext>
              </a:extLst>
            </p:cNvPr>
            <p:cNvSpPr txBox="1"/>
            <p:nvPr/>
          </p:nvSpPr>
          <p:spPr>
            <a:xfrm>
              <a:off x="5506584" y="2688434"/>
              <a:ext cx="1957943" cy="261610"/>
            </a:xfrm>
            <a:prstGeom prst="rect">
              <a:avLst/>
            </a:prstGeom>
            <a:noFill/>
          </p:spPr>
          <p:txBody>
            <a:bodyPr wrap="square" rtlCol="0">
              <a:spAutoFit/>
            </a:bodyPr>
            <a:lstStyle/>
            <a:p>
              <a:r>
                <a:rPr lang="en-US" sz="1100">
                  <a:latin typeface="Candara" panose="020E0502030303020204" pitchFamily="34" charset="0"/>
                </a:rPr>
                <a:t>No password set</a:t>
              </a:r>
              <a:endParaRPr lang="et-EE" sz="1100" dirty="0">
                <a:latin typeface="Candara" panose="020E0502030303020204" pitchFamily="34" charset="0"/>
              </a:endParaRPr>
            </a:p>
          </p:txBody>
        </p:sp>
        <p:sp>
          <p:nvSpPr>
            <p:cNvPr id="123970" name="ShpUser5ButtonAppSettings_" hidden="1">
              <a:hlinkClick r:id="rId3" action="ppaction://hlinksldjump"/>
              <a:extLst>
                <a:ext uri="{FF2B5EF4-FFF2-40B4-BE49-F238E27FC236}">
                  <a16:creationId xmlns:a16="http://schemas.microsoft.com/office/drawing/2014/main" id="{6B23F927-7332-8D65-D388-236B47406497}"/>
                </a:ext>
              </a:extLst>
            </p:cNvPr>
            <p:cNvSpPr/>
            <p:nvPr/>
          </p:nvSpPr>
          <p:spPr>
            <a:xfrm>
              <a:off x="5574015" y="3003870"/>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Set</a:t>
              </a:r>
              <a:endParaRPr lang="et-EE" sz="1600" dirty="0">
                <a:latin typeface="Candara" panose="020E0502030303020204" pitchFamily="34" charset="0"/>
              </a:endParaRPr>
            </a:p>
          </p:txBody>
        </p:sp>
        <p:sp>
          <p:nvSpPr>
            <p:cNvPr id="123971" name="ShpUser4ButtonAppSettings_" hidden="1">
              <a:hlinkClick r:id="rId4" action="ppaction://hlinksldjump"/>
              <a:extLst>
                <a:ext uri="{FF2B5EF4-FFF2-40B4-BE49-F238E27FC236}">
                  <a16:creationId xmlns:a16="http://schemas.microsoft.com/office/drawing/2014/main" id="{F0471E3F-8193-04F9-4805-00B5026BE9E0}"/>
                </a:ext>
              </a:extLst>
            </p:cNvPr>
            <p:cNvSpPr/>
            <p:nvPr/>
          </p:nvSpPr>
          <p:spPr>
            <a:xfrm>
              <a:off x="5578338" y="3936156"/>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123972" name="ShpUser3ButtonAppSettings_" hidden="1">
              <a:hlinkClick r:id="" action="ppaction://macro?name=DelUser"/>
              <a:extLst>
                <a:ext uri="{FF2B5EF4-FFF2-40B4-BE49-F238E27FC236}">
                  <a16:creationId xmlns:a16="http://schemas.microsoft.com/office/drawing/2014/main" id="{96600C0A-6075-CD42-2D14-488F834EE58D}"/>
                </a:ext>
              </a:extLst>
            </p:cNvPr>
            <p:cNvSpPr/>
            <p:nvPr/>
          </p:nvSpPr>
          <p:spPr>
            <a:xfrm>
              <a:off x="5578338" y="4297679"/>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sp>
          <p:nvSpPr>
            <p:cNvPr id="123973" name="ShpUser2AppSettings_" hidden="1">
              <a:extLst>
                <a:ext uri="{FF2B5EF4-FFF2-40B4-BE49-F238E27FC236}">
                  <a16:creationId xmlns:a16="http://schemas.microsoft.com/office/drawing/2014/main" id="{94D46226-0F1F-5924-4D09-5362CC38ED5E}"/>
                </a:ext>
              </a:extLst>
            </p:cNvPr>
            <p:cNvSpPr txBox="1"/>
            <p:nvPr/>
          </p:nvSpPr>
          <p:spPr>
            <a:xfrm>
              <a:off x="5472930" y="2268757"/>
              <a:ext cx="1771014" cy="369332"/>
            </a:xfrm>
            <a:prstGeom prst="rect">
              <a:avLst/>
            </a:prstGeom>
            <a:noFill/>
          </p:spPr>
          <p:txBody>
            <a:bodyPr wrap="square" rtlCol="0">
              <a:spAutoFit/>
            </a:bodyPr>
            <a:lstStyle/>
            <a:p>
              <a:r>
                <a:rPr lang="et-EE" dirty="0">
                  <a:latin typeface="Candara" panose="020E0502030303020204" pitchFamily="34" charset="0"/>
                </a:rPr>
                <a:t>User account</a:t>
              </a:r>
            </a:p>
          </p:txBody>
        </p:sp>
        <p:cxnSp>
          <p:nvCxnSpPr>
            <p:cNvPr id="123974" name="ShpUser1AppSettings_" hidden="1">
              <a:extLst>
                <a:ext uri="{FF2B5EF4-FFF2-40B4-BE49-F238E27FC236}">
                  <a16:creationId xmlns:a16="http://schemas.microsoft.com/office/drawing/2014/main" id="{862A4B19-D748-F3CA-BD26-14F3A95B22FA}"/>
                </a:ext>
              </a:extLst>
            </p:cNvPr>
            <p:cNvCxnSpPr>
              <a:cxnSpLocks/>
            </p:cNvCxnSpPr>
            <p:nvPr/>
          </p:nvCxnSpPr>
          <p:spPr>
            <a:xfrm>
              <a:off x="5506584" y="262442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23975" name="ShpPersonalise8ButtonAppSettings_" hidden="1">
              <a:hlinkClick r:id="" action="ppaction://macro?name=ChangeVs"/>
              <a:extLst>
                <a:ext uri="{FF2B5EF4-FFF2-40B4-BE49-F238E27FC236}">
                  <a16:creationId xmlns:a16="http://schemas.microsoft.com/office/drawing/2014/main" id="{004DC109-06AD-2F22-1E65-DA76535A6149}"/>
                </a:ext>
              </a:extLst>
            </p:cNvPr>
            <p:cNvSpPr/>
            <p:nvPr/>
          </p:nvSpPr>
          <p:spPr>
            <a:xfrm>
              <a:off x="5533231" y="3760670"/>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theme</a:t>
              </a:r>
            </a:p>
          </p:txBody>
        </p:sp>
        <p:sp>
          <p:nvSpPr>
            <p:cNvPr id="123976" name="ShpPersonalise7ButtonAppSettings_" hidden="1">
              <a:hlinkClick r:id="" action="ppaction://macro?name=ChangeTheme"/>
              <a:extLst>
                <a:ext uri="{FF2B5EF4-FFF2-40B4-BE49-F238E27FC236}">
                  <a16:creationId xmlns:a16="http://schemas.microsoft.com/office/drawing/2014/main" id="{3B5AA74E-C325-CCFF-62E7-F66B51BCF092}"/>
                </a:ext>
              </a:extLst>
            </p:cNvPr>
            <p:cNvSpPr/>
            <p:nvPr/>
          </p:nvSpPr>
          <p:spPr>
            <a:xfrm>
              <a:off x="5533231" y="3075656"/>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colors</a:t>
              </a:r>
            </a:p>
          </p:txBody>
        </p:sp>
        <p:sp>
          <p:nvSpPr>
            <p:cNvPr id="123977" name="ShpPersonalise6ButtonAppSettings_" hidden="1">
              <a:hlinkClick r:id="" action="ppaction://macro?name=SubInterval"/>
              <a:extLst>
                <a:ext uri="{FF2B5EF4-FFF2-40B4-BE49-F238E27FC236}">
                  <a16:creationId xmlns:a16="http://schemas.microsoft.com/office/drawing/2014/main" id="{D51D3D62-21CA-144F-A1A8-00E4552F78D7}"/>
                </a:ext>
              </a:extLst>
            </p:cNvPr>
            <p:cNvSpPr/>
            <p:nvPr/>
          </p:nvSpPr>
          <p:spPr>
            <a:xfrm>
              <a:off x="6238672" y="2688080"/>
              <a:ext cx="1329613"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123978" name="ShpPersonalise4AppSettings_" hidden="1">
              <a:extLst>
                <a:ext uri="{FF2B5EF4-FFF2-40B4-BE49-F238E27FC236}">
                  <a16:creationId xmlns:a16="http://schemas.microsoft.com/office/drawing/2014/main" id="{87CABD13-D0DA-937D-0FA8-A3C0052C480F}"/>
                </a:ext>
              </a:extLst>
            </p:cNvPr>
            <p:cNvSpPr txBox="1"/>
            <p:nvPr/>
          </p:nvSpPr>
          <p:spPr>
            <a:xfrm>
              <a:off x="5477333" y="2686754"/>
              <a:ext cx="761339" cy="261610"/>
            </a:xfrm>
            <a:prstGeom prst="rect">
              <a:avLst/>
            </a:prstGeom>
            <a:noFill/>
          </p:spPr>
          <p:txBody>
            <a:bodyPr wrap="square" rtlCol="0">
              <a:spAutoFit/>
            </a:bodyPr>
            <a:lstStyle/>
            <a:p>
              <a:r>
                <a:rPr lang="et-EE" sz="1050" dirty="0">
                  <a:latin typeface="Candara" panose="020E0502030303020204" pitchFamily="34" charset="0"/>
                </a:rPr>
                <a:t>Autosave</a:t>
              </a:r>
            </a:p>
          </p:txBody>
        </p:sp>
        <p:sp>
          <p:nvSpPr>
            <p:cNvPr id="123979" name="ShpPersonalise3ButtonAppSettings_" hidden="1">
              <a:hlinkClick r:id="" action="ppaction://macro?name=ChangeBg"/>
              <a:extLst>
                <a:ext uri="{FF2B5EF4-FFF2-40B4-BE49-F238E27FC236}">
                  <a16:creationId xmlns:a16="http://schemas.microsoft.com/office/drawing/2014/main" id="{B7D8F28B-0BF7-6133-B8F7-9C104D278B68}"/>
                </a:ext>
              </a:extLst>
            </p:cNvPr>
            <p:cNvSpPr/>
            <p:nvPr/>
          </p:nvSpPr>
          <p:spPr>
            <a:xfrm>
              <a:off x="5533232" y="3418163"/>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background</a:t>
              </a:r>
            </a:p>
          </p:txBody>
        </p:sp>
        <p:sp>
          <p:nvSpPr>
            <p:cNvPr id="123980" name="ShpPersonalise2AppSettings_" hidden="1">
              <a:extLst>
                <a:ext uri="{FF2B5EF4-FFF2-40B4-BE49-F238E27FC236}">
                  <a16:creationId xmlns:a16="http://schemas.microsoft.com/office/drawing/2014/main" id="{FB3C5FDA-4EF8-2B50-F8C1-FDF5A25CA396}"/>
                </a:ext>
              </a:extLst>
            </p:cNvPr>
            <p:cNvSpPr txBox="1"/>
            <p:nvPr/>
          </p:nvSpPr>
          <p:spPr>
            <a:xfrm>
              <a:off x="5475549" y="2272650"/>
              <a:ext cx="1859206" cy="369332"/>
            </a:xfrm>
            <a:prstGeom prst="rect">
              <a:avLst/>
            </a:prstGeom>
            <a:noFill/>
          </p:spPr>
          <p:txBody>
            <a:bodyPr wrap="square" rtlCol="0">
              <a:spAutoFit/>
            </a:bodyPr>
            <a:lstStyle/>
            <a:p>
              <a:r>
                <a:rPr lang="et-EE" dirty="0">
                  <a:latin typeface="Candara" panose="020E0502030303020204" pitchFamily="34" charset="0"/>
                </a:rPr>
                <a:t>Personalization</a:t>
              </a:r>
            </a:p>
          </p:txBody>
        </p:sp>
        <p:cxnSp>
          <p:nvCxnSpPr>
            <p:cNvPr id="123981" name="ShpPersonalise1AppSettings_" hidden="1">
              <a:extLst>
                <a:ext uri="{FF2B5EF4-FFF2-40B4-BE49-F238E27FC236}">
                  <a16:creationId xmlns:a16="http://schemas.microsoft.com/office/drawing/2014/main" id="{4F474879-D6A5-944F-65AD-2285BB3221AC}"/>
                </a:ext>
              </a:extLst>
            </p:cNvPr>
            <p:cNvCxnSpPr>
              <a:cxnSpLocks/>
            </p:cNvCxnSpPr>
            <p:nvPr/>
          </p:nvCxnSpPr>
          <p:spPr>
            <a:xfrm>
              <a:off x="5506585" y="262442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23982" name="ShpMisc8ButtonAppSettings_" hidden="1">
              <a:hlinkClick r:id="" action="ppaction://macro?name=AppSettingsEnableDisableLoadIndicators"/>
              <a:extLst>
                <a:ext uri="{FF2B5EF4-FFF2-40B4-BE49-F238E27FC236}">
                  <a16:creationId xmlns:a16="http://schemas.microsoft.com/office/drawing/2014/main" id="{63DB1B47-48D0-4B77-2BEA-907F2DFD6EFA}"/>
                </a:ext>
              </a:extLst>
            </p:cNvPr>
            <p:cNvSpPr>
              <a:spLocks/>
            </p:cNvSpPr>
            <p:nvPr/>
          </p:nvSpPr>
          <p:spPr>
            <a:xfrm>
              <a:off x="5513882" y="4263072"/>
              <a:ext cx="22462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 load indicators</a:t>
              </a:r>
              <a:endParaRPr lang="et-EE" sz="1600" dirty="0">
                <a:latin typeface="Candara" panose="020E0502030303020204" pitchFamily="34" charset="0"/>
              </a:endParaRPr>
            </a:p>
          </p:txBody>
        </p:sp>
        <p:sp>
          <p:nvSpPr>
            <p:cNvPr id="123983" name="ShpMisc7ButtonAppSettings_" hidden="1">
              <a:hlinkClick r:id="" action="ppaction://macro?name=AppSettingsPrepareUpdate"/>
              <a:extLst>
                <a:ext uri="{FF2B5EF4-FFF2-40B4-BE49-F238E27FC236}">
                  <a16:creationId xmlns:a16="http://schemas.microsoft.com/office/drawing/2014/main" id="{FBBF37FD-4B57-0E06-19B0-18A361A07E83}"/>
                </a:ext>
              </a:extLst>
            </p:cNvPr>
            <p:cNvSpPr>
              <a:spLocks noChangeAspect="1"/>
            </p:cNvSpPr>
            <p:nvPr/>
          </p:nvSpPr>
          <p:spPr>
            <a:xfrm>
              <a:off x="5499485" y="3138774"/>
              <a:ext cx="2250680"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Import update package</a:t>
              </a:r>
            </a:p>
          </p:txBody>
        </p:sp>
        <p:sp>
          <p:nvSpPr>
            <p:cNvPr id="123984" name="ShpMisc6ButtonAppSettings_" hidden="1">
              <a:hlinkClick r:id="" action="ppaction://macro?name=ShowHideDebug"/>
              <a:extLst>
                <a:ext uri="{FF2B5EF4-FFF2-40B4-BE49-F238E27FC236}">
                  <a16:creationId xmlns:a16="http://schemas.microsoft.com/office/drawing/2014/main" id="{62F046A0-D206-E4BB-F286-13301CDB4D31}"/>
                </a:ext>
              </a:extLst>
            </p:cNvPr>
            <p:cNvSpPr/>
            <p:nvPr/>
          </p:nvSpPr>
          <p:spPr>
            <a:xfrm>
              <a:off x="6394628" y="2775177"/>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Enable</a:t>
              </a:r>
              <a:endParaRPr lang="et-EE" sz="1600" dirty="0">
                <a:latin typeface="Candara" panose="020E0502030303020204" pitchFamily="34" charset="0"/>
              </a:endParaRPr>
            </a:p>
          </p:txBody>
        </p:sp>
        <p:sp>
          <p:nvSpPr>
            <p:cNvPr id="123985" name="ShpMisc5ButtonAppSettings_" hidden="1">
              <a:hlinkClick r:id="" action="ppaction://macro?name=RestartRecovery"/>
              <a:extLst>
                <a:ext uri="{FF2B5EF4-FFF2-40B4-BE49-F238E27FC236}">
                  <a16:creationId xmlns:a16="http://schemas.microsoft.com/office/drawing/2014/main" id="{F7E77F3F-2B4D-CB45-4292-2273BDE89FB1}"/>
                </a:ext>
              </a:extLst>
            </p:cNvPr>
            <p:cNvSpPr>
              <a:spLocks noChangeAspect="1"/>
            </p:cNvSpPr>
            <p:nvPr/>
          </p:nvSpPr>
          <p:spPr>
            <a:xfrm>
              <a:off x="5503940" y="3522566"/>
              <a:ext cx="224622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123986" name="ShpMisc4ButtonAppSettings_" hidden="1">
              <a:hlinkClick r:id="" action="ppaction://macro?name=SavePresentation"/>
              <a:extLst>
                <a:ext uri="{FF2B5EF4-FFF2-40B4-BE49-F238E27FC236}">
                  <a16:creationId xmlns:a16="http://schemas.microsoft.com/office/drawing/2014/main" id="{C17F7500-D1A8-03AC-4FDC-02AD53B2CE39}"/>
                </a:ext>
              </a:extLst>
            </p:cNvPr>
            <p:cNvSpPr>
              <a:spLocks/>
            </p:cNvSpPr>
            <p:nvPr/>
          </p:nvSpPr>
          <p:spPr>
            <a:xfrm>
              <a:off x="5513882" y="3892819"/>
              <a:ext cx="22462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123987" name="ShpMisc3AppSettings_" hidden="1">
              <a:extLst>
                <a:ext uri="{FF2B5EF4-FFF2-40B4-BE49-F238E27FC236}">
                  <a16:creationId xmlns:a16="http://schemas.microsoft.com/office/drawing/2014/main" id="{17F99F96-0840-2F79-8B46-29185BBDD26E}"/>
                </a:ext>
              </a:extLst>
            </p:cNvPr>
            <p:cNvSpPr txBox="1"/>
            <p:nvPr/>
          </p:nvSpPr>
          <p:spPr>
            <a:xfrm>
              <a:off x="5407843" y="2787913"/>
              <a:ext cx="927643" cy="246221"/>
            </a:xfrm>
            <a:prstGeom prst="rect">
              <a:avLst/>
            </a:prstGeom>
            <a:noFill/>
          </p:spPr>
          <p:txBody>
            <a:bodyPr wrap="square" rtlCol="0">
              <a:spAutoFit/>
            </a:bodyPr>
            <a:lstStyle/>
            <a:p>
              <a:r>
                <a:rPr lang="et-EE" sz="1000" dirty="0">
                  <a:latin typeface="Candara" panose="020E0502030303020204" pitchFamily="34" charset="0"/>
                </a:rPr>
                <a:t>Debug mode</a:t>
              </a:r>
            </a:p>
          </p:txBody>
        </p:sp>
        <p:sp>
          <p:nvSpPr>
            <p:cNvPr id="123988" name="ShpMisc2AppSettings_" hidden="1">
              <a:extLst>
                <a:ext uri="{FF2B5EF4-FFF2-40B4-BE49-F238E27FC236}">
                  <a16:creationId xmlns:a16="http://schemas.microsoft.com/office/drawing/2014/main" id="{398657FD-E0B1-7187-B3CB-6B174BCD4390}"/>
                </a:ext>
              </a:extLst>
            </p:cNvPr>
            <p:cNvSpPr txBox="1"/>
            <p:nvPr/>
          </p:nvSpPr>
          <p:spPr>
            <a:xfrm>
              <a:off x="5469136" y="2264759"/>
              <a:ext cx="2499086" cy="369332"/>
            </a:xfrm>
            <a:prstGeom prst="rect">
              <a:avLst/>
            </a:prstGeom>
            <a:noFill/>
          </p:spPr>
          <p:txBody>
            <a:bodyPr wrap="square" rtlCol="0">
              <a:spAutoFit/>
            </a:bodyPr>
            <a:lstStyle/>
            <a:p>
              <a:r>
                <a:rPr lang="et-EE" dirty="0">
                  <a:latin typeface="Candara" panose="020E0502030303020204" pitchFamily="34" charset="0"/>
                </a:rPr>
                <a:t>Miscellaneous</a:t>
              </a:r>
            </a:p>
          </p:txBody>
        </p:sp>
        <p:cxnSp>
          <p:nvCxnSpPr>
            <p:cNvPr id="123989" name="ShpMisc1AppSettings_" hidden="1">
              <a:extLst>
                <a:ext uri="{FF2B5EF4-FFF2-40B4-BE49-F238E27FC236}">
                  <a16:creationId xmlns:a16="http://schemas.microsoft.com/office/drawing/2014/main" id="{C5B8543D-FFDB-8A1F-3B37-B95DD5ACBFB6}"/>
                </a:ext>
              </a:extLst>
            </p:cNvPr>
            <p:cNvCxnSpPr>
              <a:cxnSpLocks/>
            </p:cNvCxnSpPr>
            <p:nvPr/>
          </p:nvCxnSpPr>
          <p:spPr>
            <a:xfrm>
              <a:off x="5502790" y="262700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23990" name="CatPersonaliseAppSettings_" hidden="1">
              <a:hlinkClick r:id="" action="ppaction://macro?name=AppSettingsSwitchCat"/>
              <a:extLst>
                <a:ext uri="{FF2B5EF4-FFF2-40B4-BE49-F238E27FC236}">
                  <a16:creationId xmlns:a16="http://schemas.microsoft.com/office/drawing/2014/main" id="{5BFCC411-0539-7EAC-821F-71A12596570C}"/>
                </a:ext>
              </a:extLst>
            </p:cNvPr>
            <p:cNvSpPr/>
            <p:nvPr/>
          </p:nvSpPr>
          <p:spPr>
            <a:xfrm>
              <a:off x="3234988" y="2379644"/>
              <a:ext cx="2089127" cy="258445"/>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Personalise</a:t>
              </a:r>
            </a:p>
          </p:txBody>
        </p:sp>
        <p:sp>
          <p:nvSpPr>
            <p:cNvPr id="124000" name="CatUserAppSettings_" hidden="1">
              <a:hlinkClick r:id="" action="ppaction://macro?name=AppSettingsSwitchCat"/>
              <a:extLst>
                <a:ext uri="{FF2B5EF4-FFF2-40B4-BE49-F238E27FC236}">
                  <a16:creationId xmlns:a16="http://schemas.microsoft.com/office/drawing/2014/main" id="{0E487164-E341-77F5-81C0-D36526006E7A}"/>
                </a:ext>
              </a:extLst>
            </p:cNvPr>
            <p:cNvSpPr/>
            <p:nvPr/>
          </p:nvSpPr>
          <p:spPr>
            <a:xfrm>
              <a:off x="3234613" y="2700352"/>
              <a:ext cx="2089502"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User account</a:t>
              </a:r>
            </a:p>
          </p:txBody>
        </p:sp>
        <p:sp>
          <p:nvSpPr>
            <p:cNvPr id="124001" name="CatKbdAppSettings_" hidden="1">
              <a:hlinkClick r:id="" action="ppaction://macro?name=AppSettingsSwitchCat"/>
              <a:extLst>
                <a:ext uri="{FF2B5EF4-FFF2-40B4-BE49-F238E27FC236}">
                  <a16:creationId xmlns:a16="http://schemas.microsoft.com/office/drawing/2014/main" id="{5153B6C5-C95E-2190-0CF3-D04E8DFEA063}"/>
                </a:ext>
              </a:extLst>
            </p:cNvPr>
            <p:cNvSpPr/>
            <p:nvPr/>
          </p:nvSpPr>
          <p:spPr>
            <a:xfrm>
              <a:off x="3234612" y="3021060"/>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ActiveX</a:t>
              </a:r>
            </a:p>
          </p:txBody>
        </p:sp>
        <p:sp>
          <p:nvSpPr>
            <p:cNvPr id="124002" name="CatMiscAppSettings_" hidden="1">
              <a:hlinkClick r:id="" action="ppaction://macro?name=AppSettingsSwitchCat"/>
              <a:extLst>
                <a:ext uri="{FF2B5EF4-FFF2-40B4-BE49-F238E27FC236}">
                  <a16:creationId xmlns:a16="http://schemas.microsoft.com/office/drawing/2014/main" id="{9A333956-30BB-013B-859D-8657460CF093}"/>
                </a:ext>
              </a:extLst>
            </p:cNvPr>
            <p:cNvSpPr/>
            <p:nvPr/>
          </p:nvSpPr>
          <p:spPr>
            <a:xfrm>
              <a:off x="3234612" y="3341768"/>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Miscellaneous</a:t>
              </a:r>
            </a:p>
          </p:txBody>
        </p:sp>
        <p:sp>
          <p:nvSpPr>
            <p:cNvPr id="124003" name="CatAboutAppSettings_" hidden="1">
              <a:hlinkClick r:id="" action="ppaction://macro?name=AppSettingsSwitchCat"/>
              <a:extLst>
                <a:ext uri="{FF2B5EF4-FFF2-40B4-BE49-F238E27FC236}">
                  <a16:creationId xmlns:a16="http://schemas.microsoft.com/office/drawing/2014/main" id="{7EABEAD9-E3C2-55D7-DAF7-6CBAAAC93058}"/>
                </a:ext>
              </a:extLst>
            </p:cNvPr>
            <p:cNvSpPr/>
            <p:nvPr/>
          </p:nvSpPr>
          <p:spPr>
            <a:xfrm>
              <a:off x="3234612" y="3662476"/>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About</a:t>
              </a:r>
            </a:p>
          </p:txBody>
        </p:sp>
        <p:sp>
          <p:nvSpPr>
            <p:cNvPr id="124004" name="DummyUnselectedAppSettings_" hidden="1">
              <a:extLst>
                <a:ext uri="{FF2B5EF4-FFF2-40B4-BE49-F238E27FC236}">
                  <a16:creationId xmlns:a16="http://schemas.microsoft.com/office/drawing/2014/main" id="{73D542B9-9FCC-604D-E526-34B0A983EFF9}"/>
                </a:ext>
              </a:extLst>
            </p:cNvPr>
            <p:cNvSpPr/>
            <p:nvPr/>
          </p:nvSpPr>
          <p:spPr>
            <a:xfrm>
              <a:off x="8870838" y="4632392"/>
              <a:ext cx="0" cy="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t-EE" sz="1200" dirty="0"/>
            </a:p>
          </p:txBody>
        </p:sp>
        <p:sp>
          <p:nvSpPr>
            <p:cNvPr id="124005" name="DummySelectedAppSettings_" hidden="1">
              <a:extLst>
                <a:ext uri="{FF2B5EF4-FFF2-40B4-BE49-F238E27FC236}">
                  <a16:creationId xmlns:a16="http://schemas.microsoft.com/office/drawing/2014/main" id="{78295C0E-6755-EC00-12FE-193482B2496C}"/>
                </a:ext>
              </a:extLst>
            </p:cNvPr>
            <p:cNvSpPr/>
            <p:nvPr/>
          </p:nvSpPr>
          <p:spPr>
            <a:xfrm>
              <a:off x="8755493" y="4632614"/>
              <a:ext cx="0" cy="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t-EE" sz="1200" dirty="0"/>
            </a:p>
          </p:txBody>
        </p:sp>
        <p:sp>
          <p:nvSpPr>
            <p:cNvPr id="124006" name="OverlayAppSettings_" hidden="1">
              <a:extLst>
                <a:ext uri="{FF2B5EF4-FFF2-40B4-BE49-F238E27FC236}">
                  <a16:creationId xmlns:a16="http://schemas.microsoft.com/office/drawing/2014/main" id="{D9AD286E-9522-9635-95BF-B57239BCE301}"/>
                </a:ext>
              </a:extLst>
            </p:cNvPr>
            <p:cNvSpPr/>
            <p:nvPr/>
          </p:nvSpPr>
          <p:spPr>
            <a:xfrm>
              <a:off x="3232720" y="2145180"/>
              <a:ext cx="5756699" cy="2753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200" dirty="0"/>
                <a:t>Loading…</a:t>
              </a:r>
            </a:p>
          </p:txBody>
        </p:sp>
        <p:sp>
          <p:nvSpPr>
            <p:cNvPr id="124007" name="HandleAppSettings_" hidden="1">
              <a:hlinkHover r:id="" action="ppaction://macro?name=ResizingWindow"/>
              <a:extLst>
                <a:ext uri="{FF2B5EF4-FFF2-40B4-BE49-F238E27FC236}">
                  <a16:creationId xmlns:a16="http://schemas.microsoft.com/office/drawing/2014/main" id="{E1421E67-0146-8479-5DC5-6ACE1025B566}"/>
                </a:ext>
              </a:extLst>
            </p:cNvPr>
            <p:cNvSpPr/>
            <p:nvPr/>
          </p:nvSpPr>
          <p:spPr>
            <a:xfrm>
              <a:off x="8989863" y="4899167"/>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23168" name="AppMenu" hidden="1">
            <a:extLst>
              <a:ext uri="{FF2B5EF4-FFF2-40B4-BE49-F238E27FC236}">
                <a16:creationId xmlns:a16="http://schemas.microsoft.com/office/drawing/2014/main" id="{512F022D-4612-D97D-FEF6-39C2A6B12F9B}"/>
              </a:ext>
            </a:extLst>
          </p:cNvPr>
          <p:cNvGrpSpPr/>
          <p:nvPr/>
        </p:nvGrpSpPr>
        <p:grpSpPr>
          <a:xfrm>
            <a:off x="-3615" y="0"/>
            <a:ext cx="12195615" cy="6858000"/>
            <a:chOff x="-3615" y="0"/>
            <a:chExt cx="12195615" cy="6858000"/>
          </a:xfrm>
        </p:grpSpPr>
        <p:sp>
          <p:nvSpPr>
            <p:cNvPr id="17" name="Shape5AppMenu_">
              <a:extLst>
                <a:ext uri="{FF2B5EF4-FFF2-40B4-BE49-F238E27FC236}">
                  <a16:creationId xmlns:a16="http://schemas.microsoft.com/office/drawing/2014/main" id="{7AE06FC7-1C1E-7275-3F81-5F76596B570C}"/>
                </a:ext>
              </a:extLst>
            </p:cNvPr>
            <p:cNvSpPr/>
            <p:nvPr/>
          </p:nvSpPr>
          <p:spPr>
            <a:xfrm>
              <a:off x="25400" y="1485899"/>
              <a:ext cx="5308600" cy="4864100"/>
            </a:xfrm>
            <a:prstGeom prst="rect">
              <a:avLst/>
            </a:prstGeom>
            <a:gradFill flip="none" rotWithShape="1">
              <a:gsLst>
                <a:gs pos="88068">
                  <a:schemeClr val="accent1">
                    <a:lumMod val="50000"/>
                    <a:alpha val="70000"/>
                  </a:schemeClr>
                </a:gs>
                <a:gs pos="0">
                  <a:schemeClr val="accent1">
                    <a:alpha val="70000"/>
                  </a:schemeClr>
                </a:gs>
                <a:gs pos="10000">
                  <a:schemeClr val="accent5">
                    <a:lumMod val="75000"/>
                    <a:alpha val="70000"/>
                  </a:schemeClr>
                </a:gs>
                <a:gs pos="10000">
                  <a:schemeClr val="accent5">
                    <a:lumMod val="40000"/>
                    <a:alpha val="70000"/>
                  </a:schemeClr>
                </a:gs>
                <a:gs pos="100000">
                  <a:schemeClr val="accent1">
                    <a:lumMod val="50000"/>
                    <a:alpha val="70000"/>
                  </a:schemeClr>
                </a:gs>
              </a:gsLst>
              <a:lin ang="5400000" scaled="1"/>
              <a:tileRect/>
            </a:gradFill>
            <a:ln w="19050" cap="rnd" cmpd="sng" algn="ctr">
              <a:noFill/>
              <a:prstDash val="solid"/>
            </a:ln>
            <a:effectLst>
              <a:softEdge rad="0"/>
            </a:effectLst>
          </p:spPr>
          <p:txBody>
            <a:bodyPr lIns="91440" tIns="45720" rIns="91440" bIns="45720" rtlCol="0" anchor="ctr"/>
            <a:lstStyle/>
            <a:p>
              <a:pPr algn="ctr" defTabSz="914400"/>
              <a:endParaRPr lang="et-EE" kern="0" dirty="0">
                <a:solidFill>
                  <a:prstClr val="white"/>
                </a:solidFill>
                <a:latin typeface="Candara" panose="020E0502030303020204" pitchFamily="34" charset="0"/>
              </a:endParaRPr>
            </a:p>
          </p:txBody>
        </p:sp>
        <p:sp>
          <p:nvSpPr>
            <p:cNvPr id="18" name="Rectangle 168AppMenu_">
              <a:extLst>
                <a:ext uri="{FF2B5EF4-FFF2-40B4-BE49-F238E27FC236}">
                  <a16:creationId xmlns:a16="http://schemas.microsoft.com/office/drawing/2014/main" id="{8F8AEB1C-0652-834E-62E5-015CC17F72CF}"/>
                </a:ext>
              </a:extLst>
            </p:cNvPr>
            <p:cNvSpPr/>
            <p:nvPr/>
          </p:nvSpPr>
          <p:spPr>
            <a:xfrm>
              <a:off x="-3615" y="0"/>
              <a:ext cx="12195615"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9" name="CloseAppMenu_">
              <a:hlinkClick r:id="" action="ppaction://macro?name=CloseWindow"/>
              <a:extLst>
                <a:ext uri="{FF2B5EF4-FFF2-40B4-BE49-F238E27FC236}">
                  <a16:creationId xmlns:a16="http://schemas.microsoft.com/office/drawing/2014/main" id="{5FFB9F3B-D149-9914-E51E-D85628CF2142}"/>
                </a:ext>
              </a:extLst>
            </p:cNvPr>
            <p:cNvSpPr/>
            <p:nvPr/>
          </p:nvSpPr>
          <p:spPr>
            <a:xfrm>
              <a:off x="167641" y="6365833"/>
              <a:ext cx="495300" cy="492167"/>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2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0" name="GreetingAppMenu_">
              <a:extLst>
                <a:ext uri="{FF2B5EF4-FFF2-40B4-BE49-F238E27FC236}">
                  <a16:creationId xmlns:a16="http://schemas.microsoft.com/office/drawing/2014/main" id="{87A1669D-5834-811F-7ADE-456644320BB8}"/>
                </a:ext>
              </a:extLst>
            </p:cNvPr>
            <p:cNvSpPr txBox="1"/>
            <p:nvPr/>
          </p:nvSpPr>
          <p:spPr>
            <a:xfrm>
              <a:off x="40851" y="1538610"/>
              <a:ext cx="4216588" cy="369332"/>
            </a:xfrm>
            <a:prstGeom prst="rect">
              <a:avLst/>
            </a:prstGeom>
            <a:noFill/>
          </p:spPr>
          <p:txBody>
            <a:bodyPr wrap="square" rtlCol="0">
              <a:spAutoFit/>
            </a:bodyPr>
            <a:lstStyle/>
            <a:p>
              <a:r>
                <a:rPr lang="en-US">
                  <a:solidFill>
                    <a:schemeClr val="bg1"/>
                  </a:solidFill>
                  <a:latin typeface="+mj-lt"/>
                </a:rPr>
                <a:t>Good evening, Tegelane!</a:t>
              </a:r>
              <a:endParaRPr lang="et-EE" dirty="0">
                <a:solidFill>
                  <a:schemeClr val="bg1"/>
                </a:solidFill>
                <a:latin typeface="+mj-lt"/>
              </a:endParaRPr>
            </a:p>
          </p:txBody>
        </p:sp>
        <p:sp>
          <p:nvSpPr>
            <p:cNvPr id="21" name="BackgroundAppMenu_">
              <a:extLst>
                <a:ext uri="{FF2B5EF4-FFF2-40B4-BE49-F238E27FC236}">
                  <a16:creationId xmlns:a16="http://schemas.microsoft.com/office/drawing/2014/main" id="{9004BD9D-F10E-2051-8BE2-5500E4D294B6}"/>
                </a:ext>
              </a:extLst>
            </p:cNvPr>
            <p:cNvSpPr/>
            <p:nvPr/>
          </p:nvSpPr>
          <p:spPr>
            <a:xfrm>
              <a:off x="105109" y="1931849"/>
              <a:ext cx="5138539" cy="39045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ButtonShutDownAppMenu_">
              <a:hlinkClick r:id="rId5" action="ppaction://hlinksldjump"/>
              <a:extLst>
                <a:ext uri="{FF2B5EF4-FFF2-40B4-BE49-F238E27FC236}">
                  <a16:creationId xmlns:a16="http://schemas.microsoft.com/office/drawing/2014/main" id="{3019BFAA-C049-F573-66D3-E9B5CC3DEA03}"/>
                </a:ext>
              </a:extLst>
            </p:cNvPr>
            <p:cNvSpPr/>
            <p:nvPr/>
          </p:nvSpPr>
          <p:spPr>
            <a:xfrm>
              <a:off x="4011476" y="592091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Shut down</a:t>
              </a:r>
            </a:p>
          </p:txBody>
        </p:sp>
        <p:sp>
          <p:nvSpPr>
            <p:cNvPr id="23" name="ButtonRestartAppMenu_">
              <a:hlinkClick r:id="" action="ppaction://macro?name=Restart"/>
              <a:extLst>
                <a:ext uri="{FF2B5EF4-FFF2-40B4-BE49-F238E27FC236}">
                  <a16:creationId xmlns:a16="http://schemas.microsoft.com/office/drawing/2014/main" id="{1277B3E0-D02C-83DC-3FC8-6EAC0CAFC3B4}"/>
                </a:ext>
              </a:extLst>
            </p:cNvPr>
            <p:cNvSpPr/>
            <p:nvPr/>
          </p:nvSpPr>
          <p:spPr>
            <a:xfrm>
              <a:off x="2708807" y="5911884"/>
              <a:ext cx="12020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Restart</a:t>
              </a:r>
            </a:p>
          </p:txBody>
        </p:sp>
        <p:sp>
          <p:nvSpPr>
            <p:cNvPr id="26" name="ButtonHibernateAppMenu_">
              <a:hlinkClick r:id="" action="ppaction://macro?name=Hibernate"/>
              <a:extLst>
                <a:ext uri="{FF2B5EF4-FFF2-40B4-BE49-F238E27FC236}">
                  <a16:creationId xmlns:a16="http://schemas.microsoft.com/office/drawing/2014/main" id="{561F5408-A52F-4783-591D-DD580558E5A9}"/>
                </a:ext>
              </a:extLst>
            </p:cNvPr>
            <p:cNvSpPr/>
            <p:nvPr/>
          </p:nvSpPr>
          <p:spPr>
            <a:xfrm>
              <a:off x="109529" y="5910441"/>
              <a:ext cx="11990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Hibernate</a:t>
              </a:r>
            </a:p>
          </p:txBody>
        </p:sp>
        <p:sp>
          <p:nvSpPr>
            <p:cNvPr id="28" name="ButtonLogoutAppMenu_">
              <a:hlinkClick r:id="" action="ppaction://macro?name=Logout"/>
              <a:extLst>
                <a:ext uri="{FF2B5EF4-FFF2-40B4-BE49-F238E27FC236}">
                  <a16:creationId xmlns:a16="http://schemas.microsoft.com/office/drawing/2014/main" id="{99BCB374-F5E1-05EE-C457-43CA82021608}"/>
                </a:ext>
              </a:extLst>
            </p:cNvPr>
            <p:cNvSpPr/>
            <p:nvPr/>
          </p:nvSpPr>
          <p:spPr>
            <a:xfrm>
              <a:off x="1418873" y="5910441"/>
              <a:ext cx="11990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 off</a:t>
              </a:r>
            </a:p>
          </p:txBody>
        </p:sp>
        <p:sp>
          <p:nvSpPr>
            <p:cNvPr id="29" name="ButtonBackAppMenu_">
              <a:extLst>
                <a:ext uri="{FF2B5EF4-FFF2-40B4-BE49-F238E27FC236}">
                  <a16:creationId xmlns:a16="http://schemas.microsoft.com/office/drawing/2014/main" id="{4C4F8BFC-75FD-B2C4-63F7-4CC88172CE00}"/>
                </a:ext>
              </a:extLst>
            </p:cNvPr>
            <p:cNvSpPr/>
            <p:nvPr/>
          </p:nvSpPr>
          <p:spPr>
            <a:xfrm>
              <a:off x="4393602" y="1559457"/>
              <a:ext cx="377328" cy="307777"/>
            </a:xfrm>
            <a:prstGeom prst="snip2DiagRect">
              <a:avLst/>
            </a:prstGeom>
            <a:gradFill flip="none" rotWithShape="1">
              <a:gsLst>
                <a:gs pos="0">
                  <a:schemeClr val="accent1">
                    <a:alpha val="0"/>
                  </a:schemeClr>
                </a:gs>
                <a:gs pos="50000">
                  <a:schemeClr val="accent1">
                    <a:alpha val="0"/>
                  </a:schemeClr>
                </a:gs>
                <a:gs pos="50000">
                  <a:schemeClr val="accent1">
                    <a:lumMod val="75000"/>
                    <a:alpha val="0"/>
                  </a:schemeClr>
                </a:gs>
                <a:gs pos="100000">
                  <a:schemeClr val="accent1">
                    <a:lumMod val="75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solidFill>
                    <a:schemeClr val="lt1">
                      <a:alpha val="0"/>
                    </a:schemeClr>
                  </a:solidFill>
                  <a:latin typeface="Candara" panose="020E0502030303020204" pitchFamily="34" charset="0"/>
                  <a:sym typeface="Wingdings" panose="05000000000000000000" pitchFamily="2" charset="2"/>
                </a:rPr>
                <a:t></a:t>
              </a:r>
              <a:endParaRPr lang="et-EE" sz="1600" dirty="0">
                <a:solidFill>
                  <a:schemeClr val="lt1">
                    <a:alpha val="0"/>
                  </a:schemeClr>
                </a:solidFill>
                <a:latin typeface="Candara" panose="020E0502030303020204" pitchFamily="34" charset="0"/>
              </a:endParaRPr>
            </a:p>
          </p:txBody>
        </p:sp>
        <p:sp>
          <p:nvSpPr>
            <p:cNvPr id="31" name="ButtonNextAppMenu_">
              <a:extLst>
                <a:ext uri="{FF2B5EF4-FFF2-40B4-BE49-F238E27FC236}">
                  <a16:creationId xmlns:a16="http://schemas.microsoft.com/office/drawing/2014/main" id="{C258F138-5AAB-BD21-38A7-979180192F5E}"/>
                </a:ext>
              </a:extLst>
            </p:cNvPr>
            <p:cNvSpPr/>
            <p:nvPr/>
          </p:nvSpPr>
          <p:spPr>
            <a:xfrm>
              <a:off x="4851528" y="1559457"/>
              <a:ext cx="377328" cy="307777"/>
            </a:xfrm>
            <a:prstGeom prst="snip2DiagRect">
              <a:avLst/>
            </a:prstGeom>
            <a:gradFill flip="none" rotWithShape="1">
              <a:gsLst>
                <a:gs pos="0">
                  <a:schemeClr val="accent1">
                    <a:alpha val="0"/>
                  </a:schemeClr>
                </a:gs>
                <a:gs pos="50000">
                  <a:schemeClr val="accent1">
                    <a:alpha val="0"/>
                  </a:schemeClr>
                </a:gs>
                <a:gs pos="50000">
                  <a:schemeClr val="accent1">
                    <a:lumMod val="75000"/>
                    <a:alpha val="0"/>
                  </a:schemeClr>
                </a:gs>
                <a:gs pos="100000">
                  <a:schemeClr val="accent1">
                    <a:lumMod val="75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solidFill>
                    <a:schemeClr val="lt1">
                      <a:alpha val="0"/>
                    </a:schemeClr>
                  </a:solidFill>
                  <a:latin typeface="Candara" panose="020E0502030303020204" pitchFamily="34" charset="0"/>
                  <a:sym typeface="Wingdings" panose="05000000000000000000" pitchFamily="2" charset="2"/>
                </a:rPr>
                <a:t></a:t>
              </a:r>
              <a:endParaRPr lang="et-EE" sz="1600" dirty="0">
                <a:solidFill>
                  <a:schemeClr val="lt1">
                    <a:alpha val="0"/>
                  </a:schemeClr>
                </a:solidFill>
                <a:latin typeface="Candara" panose="020E0502030303020204" pitchFamily="34" charset="0"/>
              </a:endParaRPr>
            </a:p>
          </p:txBody>
        </p:sp>
        <p:sp>
          <p:nvSpPr>
            <p:cNvPr id="61461" name="Icon1Part1AppMenu_">
              <a:hlinkClick r:id="" action="ppaction://macro?name=AppCalc"/>
              <a:extLst>
                <a:ext uri="{FF2B5EF4-FFF2-40B4-BE49-F238E27FC236}">
                  <a16:creationId xmlns:a16="http://schemas.microsoft.com/office/drawing/2014/main" id="{44D22DC4-84F9-A9CC-BEB3-E2346FB99044}"/>
                </a:ext>
              </a:extLst>
            </p:cNvPr>
            <p:cNvSpPr/>
            <p:nvPr/>
          </p:nvSpPr>
          <p:spPr>
            <a:xfrm>
              <a:off x="232109" y="2058849"/>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62" name="Icon1Part2AppMenu_">
              <a:hlinkClick r:id="" action="ppaction://macro?name=AppCalc"/>
              <a:extLst>
                <a:ext uri="{FF2B5EF4-FFF2-40B4-BE49-F238E27FC236}">
                  <a16:creationId xmlns:a16="http://schemas.microsoft.com/office/drawing/2014/main" id="{E8B75912-2DCE-8052-5C0B-75035F76CA81}"/>
                </a:ext>
              </a:extLst>
            </p:cNvPr>
            <p:cNvSpPr/>
            <p:nvPr/>
          </p:nvSpPr>
          <p:spPr>
            <a:xfrm>
              <a:off x="288029" y="2113181"/>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63" name="Icon1Part3AppMenu_">
              <a:hlinkClick r:id="" action="ppaction://macro?name=AppCalc"/>
              <a:extLst>
                <a:ext uri="{FF2B5EF4-FFF2-40B4-BE49-F238E27FC236}">
                  <a16:creationId xmlns:a16="http://schemas.microsoft.com/office/drawing/2014/main" id="{6AAEA666-BB5E-9B08-2A71-6FBB6690B38A}"/>
                </a:ext>
              </a:extLst>
            </p:cNvPr>
            <p:cNvSpPr/>
            <p:nvPr/>
          </p:nvSpPr>
          <p:spPr>
            <a:xfrm>
              <a:off x="288029" y="224817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64" name="Icon1Part4AppMenu_">
              <a:hlinkClick r:id="" action="ppaction://macro?name=AppCalc"/>
              <a:extLst>
                <a:ext uri="{FF2B5EF4-FFF2-40B4-BE49-F238E27FC236}">
                  <a16:creationId xmlns:a16="http://schemas.microsoft.com/office/drawing/2014/main" id="{77272F1C-9AE7-0489-3C24-D0D68358351A}"/>
                </a:ext>
              </a:extLst>
            </p:cNvPr>
            <p:cNvSpPr/>
            <p:nvPr/>
          </p:nvSpPr>
          <p:spPr>
            <a:xfrm>
              <a:off x="428523"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65" name="Icon1Part5AppMenu_">
              <a:hlinkClick r:id="" action="ppaction://macro?name=AppCalc"/>
              <a:extLst>
                <a:ext uri="{FF2B5EF4-FFF2-40B4-BE49-F238E27FC236}">
                  <a16:creationId xmlns:a16="http://schemas.microsoft.com/office/drawing/2014/main" id="{DD97A75F-4068-86DC-F81C-E47911F1A2EB}"/>
                </a:ext>
              </a:extLst>
            </p:cNvPr>
            <p:cNvSpPr/>
            <p:nvPr/>
          </p:nvSpPr>
          <p:spPr>
            <a:xfrm>
              <a:off x="566022"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66" name="Icon1Part6AppMenu_">
              <a:hlinkClick r:id="" action="ppaction://macro?name=AppCalc"/>
              <a:extLst>
                <a:ext uri="{FF2B5EF4-FFF2-40B4-BE49-F238E27FC236}">
                  <a16:creationId xmlns:a16="http://schemas.microsoft.com/office/drawing/2014/main" id="{FA27411B-8D08-D3BB-CFC5-E5E32B8159E3}"/>
                </a:ext>
              </a:extLst>
            </p:cNvPr>
            <p:cNvSpPr/>
            <p:nvPr/>
          </p:nvSpPr>
          <p:spPr>
            <a:xfrm>
              <a:off x="694902"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67" name="Icon1Part7AppMenu_">
              <a:hlinkClick r:id="" action="ppaction://macro?name=AppCalc"/>
              <a:extLst>
                <a:ext uri="{FF2B5EF4-FFF2-40B4-BE49-F238E27FC236}">
                  <a16:creationId xmlns:a16="http://schemas.microsoft.com/office/drawing/2014/main" id="{A0D2AFC5-A115-2D04-9F85-26C7B70249CB}"/>
                </a:ext>
              </a:extLst>
            </p:cNvPr>
            <p:cNvSpPr/>
            <p:nvPr/>
          </p:nvSpPr>
          <p:spPr>
            <a:xfrm>
              <a:off x="832401"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68" name="Icon1Part8AppMenu_">
              <a:hlinkClick r:id="" action="ppaction://macro?name=AppCalc"/>
              <a:extLst>
                <a:ext uri="{FF2B5EF4-FFF2-40B4-BE49-F238E27FC236}">
                  <a16:creationId xmlns:a16="http://schemas.microsoft.com/office/drawing/2014/main" id="{99C4FFC0-F324-2400-A3CB-C8801C695D4D}"/>
                </a:ext>
              </a:extLst>
            </p:cNvPr>
            <p:cNvSpPr/>
            <p:nvPr/>
          </p:nvSpPr>
          <p:spPr>
            <a:xfrm>
              <a:off x="288029" y="2383159"/>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69" name="Icon1Part9AppMenu_">
              <a:hlinkClick r:id="" action="ppaction://macro?name=AppCalc"/>
              <a:extLst>
                <a:ext uri="{FF2B5EF4-FFF2-40B4-BE49-F238E27FC236}">
                  <a16:creationId xmlns:a16="http://schemas.microsoft.com/office/drawing/2014/main" id="{2D6945BB-6C3A-99DF-7759-B673DE4BE736}"/>
                </a:ext>
              </a:extLst>
            </p:cNvPr>
            <p:cNvSpPr/>
            <p:nvPr/>
          </p:nvSpPr>
          <p:spPr>
            <a:xfrm>
              <a:off x="428523"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70" name="Icon1Part10AppMenu_">
              <a:hlinkClick r:id="" action="ppaction://macro?name=AppCalc"/>
              <a:extLst>
                <a:ext uri="{FF2B5EF4-FFF2-40B4-BE49-F238E27FC236}">
                  <a16:creationId xmlns:a16="http://schemas.microsoft.com/office/drawing/2014/main" id="{40305B2E-C936-634F-FF9D-60E1D4F78B0D}"/>
                </a:ext>
              </a:extLst>
            </p:cNvPr>
            <p:cNvSpPr/>
            <p:nvPr/>
          </p:nvSpPr>
          <p:spPr>
            <a:xfrm>
              <a:off x="566022"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71" name="Icon1Part11AppMenu_">
              <a:hlinkClick r:id="" action="ppaction://macro?name=AppCalc"/>
              <a:extLst>
                <a:ext uri="{FF2B5EF4-FFF2-40B4-BE49-F238E27FC236}">
                  <a16:creationId xmlns:a16="http://schemas.microsoft.com/office/drawing/2014/main" id="{1A5B569C-863C-92BD-3BFC-8EFD4723832C}"/>
                </a:ext>
              </a:extLst>
            </p:cNvPr>
            <p:cNvSpPr/>
            <p:nvPr/>
          </p:nvSpPr>
          <p:spPr>
            <a:xfrm>
              <a:off x="694902"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72" name="Icon1Part12AppMenu_">
              <a:hlinkClick r:id="" action="ppaction://macro?name=AppCalc"/>
              <a:extLst>
                <a:ext uri="{FF2B5EF4-FFF2-40B4-BE49-F238E27FC236}">
                  <a16:creationId xmlns:a16="http://schemas.microsoft.com/office/drawing/2014/main" id="{213109EE-01B0-D919-8406-202F98DE14A2}"/>
                </a:ext>
              </a:extLst>
            </p:cNvPr>
            <p:cNvSpPr/>
            <p:nvPr/>
          </p:nvSpPr>
          <p:spPr>
            <a:xfrm>
              <a:off x="832401"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73" name="Icon1Part13AppMenu_">
              <a:hlinkClick r:id="" action="ppaction://macro?name=AppCalc"/>
              <a:extLst>
                <a:ext uri="{FF2B5EF4-FFF2-40B4-BE49-F238E27FC236}">
                  <a16:creationId xmlns:a16="http://schemas.microsoft.com/office/drawing/2014/main" id="{34E019FD-3FCE-6760-BFB9-D219FE346936}"/>
                </a:ext>
              </a:extLst>
            </p:cNvPr>
            <p:cNvSpPr/>
            <p:nvPr/>
          </p:nvSpPr>
          <p:spPr>
            <a:xfrm>
              <a:off x="288029" y="2518146"/>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74" name="Icon1Part14AppMenu_">
              <a:hlinkClick r:id="" action="ppaction://macro?name=AppCalc"/>
              <a:extLst>
                <a:ext uri="{FF2B5EF4-FFF2-40B4-BE49-F238E27FC236}">
                  <a16:creationId xmlns:a16="http://schemas.microsoft.com/office/drawing/2014/main" id="{B8E0D4A6-F380-C1C0-AB33-581D0A106FE5}"/>
                </a:ext>
              </a:extLst>
            </p:cNvPr>
            <p:cNvSpPr/>
            <p:nvPr/>
          </p:nvSpPr>
          <p:spPr>
            <a:xfrm>
              <a:off x="428523"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75" name="Icon1Part15AppMenu_">
              <a:hlinkClick r:id="" action="ppaction://macro?name=AppCalc"/>
              <a:extLst>
                <a:ext uri="{FF2B5EF4-FFF2-40B4-BE49-F238E27FC236}">
                  <a16:creationId xmlns:a16="http://schemas.microsoft.com/office/drawing/2014/main" id="{CEB52970-D25C-5954-81F2-572D9F51AA64}"/>
                </a:ext>
              </a:extLst>
            </p:cNvPr>
            <p:cNvSpPr/>
            <p:nvPr/>
          </p:nvSpPr>
          <p:spPr>
            <a:xfrm>
              <a:off x="566022"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76" name="Icon1Part16AppMenu_">
              <a:hlinkClick r:id="" action="ppaction://macro?name=AppCalc"/>
              <a:extLst>
                <a:ext uri="{FF2B5EF4-FFF2-40B4-BE49-F238E27FC236}">
                  <a16:creationId xmlns:a16="http://schemas.microsoft.com/office/drawing/2014/main" id="{11237F30-4E4A-DD90-D1C4-F7908CEAA69E}"/>
                </a:ext>
              </a:extLst>
            </p:cNvPr>
            <p:cNvSpPr/>
            <p:nvPr/>
          </p:nvSpPr>
          <p:spPr>
            <a:xfrm>
              <a:off x="694902"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77" name="Icon1Part17AppMenu_">
              <a:hlinkClick r:id="" action="ppaction://macro?name=AppCalc"/>
              <a:extLst>
                <a:ext uri="{FF2B5EF4-FFF2-40B4-BE49-F238E27FC236}">
                  <a16:creationId xmlns:a16="http://schemas.microsoft.com/office/drawing/2014/main" id="{142462F4-AD80-31B7-60C6-5AA1CF49DA47}"/>
                </a:ext>
              </a:extLst>
            </p:cNvPr>
            <p:cNvSpPr/>
            <p:nvPr/>
          </p:nvSpPr>
          <p:spPr>
            <a:xfrm>
              <a:off x="832401" y="2518145"/>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78" name="Icon1Part18AppMenu_">
              <a:hlinkClick r:id="" action="ppaction://macro?name=AppCalc"/>
              <a:extLst>
                <a:ext uri="{FF2B5EF4-FFF2-40B4-BE49-F238E27FC236}">
                  <a16:creationId xmlns:a16="http://schemas.microsoft.com/office/drawing/2014/main" id="{CDF06B3C-C5EE-C633-26C8-40D22C9BE973}"/>
                </a:ext>
              </a:extLst>
            </p:cNvPr>
            <p:cNvSpPr/>
            <p:nvPr/>
          </p:nvSpPr>
          <p:spPr>
            <a:xfrm>
              <a:off x="288029" y="265313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79" name="Icon1Part19AppMenu_">
              <a:hlinkClick r:id="" action="ppaction://macro?name=AppCalc"/>
              <a:extLst>
                <a:ext uri="{FF2B5EF4-FFF2-40B4-BE49-F238E27FC236}">
                  <a16:creationId xmlns:a16="http://schemas.microsoft.com/office/drawing/2014/main" id="{86DF2AD4-319F-43BF-9699-FFD2599A06AE}"/>
                </a:ext>
              </a:extLst>
            </p:cNvPr>
            <p:cNvSpPr/>
            <p:nvPr/>
          </p:nvSpPr>
          <p:spPr>
            <a:xfrm>
              <a:off x="428523" y="265313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80" name="Icon1Part20AppMenu_">
              <a:hlinkClick r:id="" action="ppaction://macro?name=AppCalc"/>
              <a:extLst>
                <a:ext uri="{FF2B5EF4-FFF2-40B4-BE49-F238E27FC236}">
                  <a16:creationId xmlns:a16="http://schemas.microsoft.com/office/drawing/2014/main" id="{34E2681B-2F0C-CC1F-E28B-B1BBDDC3C582}"/>
                </a:ext>
              </a:extLst>
            </p:cNvPr>
            <p:cNvSpPr/>
            <p:nvPr/>
          </p:nvSpPr>
          <p:spPr>
            <a:xfrm>
              <a:off x="566022" y="2653131"/>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81" name="Label1AppMenu_">
              <a:hlinkClick r:id="" action="ppaction://macro?name=AppCalc"/>
              <a:extLst>
                <a:ext uri="{FF2B5EF4-FFF2-40B4-BE49-F238E27FC236}">
                  <a16:creationId xmlns:a16="http://schemas.microsoft.com/office/drawing/2014/main" id="{C6657846-87AE-234E-2306-533E9F794E01}"/>
                </a:ext>
              </a:extLst>
            </p:cNvPr>
            <p:cNvSpPr txBox="1"/>
            <p:nvPr/>
          </p:nvSpPr>
          <p:spPr>
            <a:xfrm>
              <a:off x="232109" y="2811884"/>
              <a:ext cx="752400" cy="220060"/>
            </a:xfrm>
            <a:prstGeom prst="rect">
              <a:avLst/>
            </a:prstGeom>
            <a:noFill/>
          </p:spPr>
          <p:txBody>
            <a:bodyPr wrap="square" rtlCol="0">
              <a:spAutoFit/>
            </a:bodyPr>
            <a:lstStyle/>
            <a:p>
              <a:pPr algn="ctr"/>
              <a:r>
                <a:rPr lang="et-EE" sz="830"/>
                <a:t>Calculator</a:t>
              </a:r>
              <a:endParaRPr lang="et-EE" sz="830" dirty="0"/>
            </a:p>
          </p:txBody>
        </p:sp>
        <p:sp>
          <p:nvSpPr>
            <p:cNvPr id="61483" name="Icon2Part1AppMenu_">
              <a:hlinkClick r:id="" action="ppaction://macro?name=AppSettings"/>
              <a:extLst>
                <a:ext uri="{FF2B5EF4-FFF2-40B4-BE49-F238E27FC236}">
                  <a16:creationId xmlns:a16="http://schemas.microsoft.com/office/drawing/2014/main" id="{88511DEB-69F4-48C7-570A-A625445DF3DC}"/>
                </a:ext>
              </a:extLst>
            </p:cNvPr>
            <p:cNvSpPr/>
            <p:nvPr/>
          </p:nvSpPr>
          <p:spPr>
            <a:xfrm>
              <a:off x="1060709" y="205884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84" name="Icon2Part2AppMenu_">
              <a:hlinkClick r:id="" action="ppaction://macro?name=AppSettings"/>
              <a:extLst>
                <a:ext uri="{FF2B5EF4-FFF2-40B4-BE49-F238E27FC236}">
                  <a16:creationId xmlns:a16="http://schemas.microsoft.com/office/drawing/2014/main" id="{E5B52A30-C18F-DD62-534F-9E8B337AE0E5}"/>
                </a:ext>
              </a:extLst>
            </p:cNvPr>
            <p:cNvSpPr/>
            <p:nvPr/>
          </p:nvSpPr>
          <p:spPr>
            <a:xfrm>
              <a:off x="1106407" y="2115300"/>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1485" name="Icon2Part3AppMenu_">
              <a:hlinkClick r:id="" action="ppaction://macro?name=AppSettings"/>
              <a:extLst>
                <a:ext uri="{FF2B5EF4-FFF2-40B4-BE49-F238E27FC236}">
                  <a16:creationId xmlns:a16="http://schemas.microsoft.com/office/drawing/2014/main" id="{1CADC0F3-3E47-031C-689A-84CF28344D5B}"/>
                </a:ext>
              </a:extLst>
            </p:cNvPr>
            <p:cNvSpPr/>
            <p:nvPr/>
          </p:nvSpPr>
          <p:spPr>
            <a:xfrm>
              <a:off x="1389063" y="2392080"/>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1486" name="Label2AppMenu_">
              <a:hlinkClick r:id="" action="ppaction://macro?name=AppSettings"/>
              <a:extLst>
                <a:ext uri="{FF2B5EF4-FFF2-40B4-BE49-F238E27FC236}">
                  <a16:creationId xmlns:a16="http://schemas.microsoft.com/office/drawing/2014/main" id="{F346D81C-D970-CA81-801A-2EA6C83DB30E}"/>
                </a:ext>
              </a:extLst>
            </p:cNvPr>
            <p:cNvSpPr txBox="1"/>
            <p:nvPr/>
          </p:nvSpPr>
          <p:spPr>
            <a:xfrm>
              <a:off x="1060709" y="2811884"/>
              <a:ext cx="752400" cy="220060"/>
            </a:xfrm>
            <a:prstGeom prst="rect">
              <a:avLst/>
            </a:prstGeom>
            <a:noFill/>
          </p:spPr>
          <p:txBody>
            <a:bodyPr wrap="square" rtlCol="0">
              <a:spAutoFit/>
            </a:bodyPr>
            <a:lstStyle/>
            <a:p>
              <a:pPr algn="ctr"/>
              <a:r>
                <a:rPr lang="et-EE" sz="830"/>
                <a:t>Settings</a:t>
              </a:r>
              <a:endParaRPr lang="et-EE" sz="830" dirty="0"/>
            </a:p>
          </p:txBody>
        </p:sp>
        <p:sp>
          <p:nvSpPr>
            <p:cNvPr id="61490" name="Icon3Part1AppMenu_">
              <a:hlinkClick r:id="" action="ppaction://macro?name=AppTaskmgr"/>
              <a:extLst>
                <a:ext uri="{FF2B5EF4-FFF2-40B4-BE49-F238E27FC236}">
                  <a16:creationId xmlns:a16="http://schemas.microsoft.com/office/drawing/2014/main" id="{7CB08F3A-8C17-9443-B135-26561C4ED698}"/>
                </a:ext>
              </a:extLst>
            </p:cNvPr>
            <p:cNvSpPr/>
            <p:nvPr/>
          </p:nvSpPr>
          <p:spPr>
            <a:xfrm>
              <a:off x="1889309" y="2058849"/>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91" name="Icon3Part2AppMenu_">
              <a:hlinkClick r:id="" action="ppaction://macro?name=AppTaskmgr"/>
              <a:extLst>
                <a:ext uri="{FF2B5EF4-FFF2-40B4-BE49-F238E27FC236}">
                  <a16:creationId xmlns:a16="http://schemas.microsoft.com/office/drawing/2014/main" id="{078B4A47-F8B8-EAA2-A0A6-0ADC29123FF3}"/>
                </a:ext>
              </a:extLst>
            </p:cNvPr>
            <p:cNvSpPr/>
            <p:nvPr/>
          </p:nvSpPr>
          <p:spPr>
            <a:xfrm>
              <a:off x="2017859" y="2197019"/>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92" name="Icon3Part3AppMenu_">
              <a:hlinkClick r:id="" action="ppaction://macro?name=AppTaskmgr"/>
              <a:extLst>
                <a:ext uri="{FF2B5EF4-FFF2-40B4-BE49-F238E27FC236}">
                  <a16:creationId xmlns:a16="http://schemas.microsoft.com/office/drawing/2014/main" id="{7A6B501B-6126-14FF-0FFD-6B2A7322D94A}"/>
                </a:ext>
              </a:extLst>
            </p:cNvPr>
            <p:cNvSpPr/>
            <p:nvPr/>
          </p:nvSpPr>
          <p:spPr>
            <a:xfrm>
              <a:off x="2186134" y="2357462"/>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93" name="Label3AppMenu_">
              <a:hlinkClick r:id="" action="ppaction://macro?name=AppTaskmgr"/>
              <a:extLst>
                <a:ext uri="{FF2B5EF4-FFF2-40B4-BE49-F238E27FC236}">
                  <a16:creationId xmlns:a16="http://schemas.microsoft.com/office/drawing/2014/main" id="{B9AACC19-7B28-3224-751F-8F4348C56041}"/>
                </a:ext>
              </a:extLst>
            </p:cNvPr>
            <p:cNvSpPr txBox="1"/>
            <p:nvPr/>
          </p:nvSpPr>
          <p:spPr>
            <a:xfrm>
              <a:off x="1889309" y="2811884"/>
              <a:ext cx="752400" cy="347788"/>
            </a:xfrm>
            <a:prstGeom prst="rect">
              <a:avLst/>
            </a:prstGeom>
            <a:noFill/>
          </p:spPr>
          <p:txBody>
            <a:bodyPr wrap="square" rtlCol="0">
              <a:spAutoFit/>
            </a:bodyPr>
            <a:lstStyle/>
            <a:p>
              <a:pPr algn="ctr"/>
              <a:r>
                <a:rPr lang="et-EE" sz="830"/>
                <a:t>Task Manager</a:t>
              </a:r>
              <a:endParaRPr lang="et-EE" sz="830" dirty="0"/>
            </a:p>
          </p:txBody>
        </p:sp>
        <p:sp>
          <p:nvSpPr>
            <p:cNvPr id="61495" name="Icon4Part1AppMenu_">
              <a:hlinkClick r:id="" action="ppaction://macro?name=AppGuess"/>
              <a:extLst>
                <a:ext uri="{FF2B5EF4-FFF2-40B4-BE49-F238E27FC236}">
                  <a16:creationId xmlns:a16="http://schemas.microsoft.com/office/drawing/2014/main" id="{470C0253-8899-4CBF-9780-DFD21244C9A5}"/>
                </a:ext>
              </a:extLst>
            </p:cNvPr>
            <p:cNvSpPr/>
            <p:nvPr/>
          </p:nvSpPr>
          <p:spPr>
            <a:xfrm>
              <a:off x="2717909" y="2058849"/>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496" name="Icon4Part2AppMenu_">
              <a:hlinkClick r:id="" action="ppaction://macro?name=AppGuess"/>
              <a:extLst>
                <a:ext uri="{FF2B5EF4-FFF2-40B4-BE49-F238E27FC236}">
                  <a16:creationId xmlns:a16="http://schemas.microsoft.com/office/drawing/2014/main" id="{91D2FF52-AA27-FB03-95DC-6CE9DDEC5B1F}"/>
                </a:ext>
              </a:extLst>
            </p:cNvPr>
            <p:cNvSpPr txBox="1"/>
            <p:nvPr/>
          </p:nvSpPr>
          <p:spPr>
            <a:xfrm>
              <a:off x="2743570" y="2169023"/>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sp>
          <p:nvSpPr>
            <p:cNvPr id="61497" name="Label4AppMenu_">
              <a:hlinkClick r:id="" action="ppaction://macro?name=AppGuess"/>
              <a:extLst>
                <a:ext uri="{FF2B5EF4-FFF2-40B4-BE49-F238E27FC236}">
                  <a16:creationId xmlns:a16="http://schemas.microsoft.com/office/drawing/2014/main" id="{B344BC21-431D-BDF2-0BC4-E7B09F89C799}"/>
                </a:ext>
              </a:extLst>
            </p:cNvPr>
            <p:cNvSpPr txBox="1"/>
            <p:nvPr/>
          </p:nvSpPr>
          <p:spPr>
            <a:xfrm>
              <a:off x="2717909" y="2811884"/>
              <a:ext cx="752400" cy="347788"/>
            </a:xfrm>
            <a:prstGeom prst="rect">
              <a:avLst/>
            </a:prstGeom>
            <a:noFill/>
          </p:spPr>
          <p:txBody>
            <a:bodyPr wrap="square" rtlCol="0">
              <a:spAutoFit/>
            </a:bodyPr>
            <a:lstStyle/>
            <a:p>
              <a:pPr algn="ctr"/>
              <a:r>
                <a:rPr lang="et-EE" sz="830"/>
                <a:t>Guess the number</a:t>
              </a:r>
              <a:endParaRPr lang="et-EE" sz="830" dirty="0"/>
            </a:p>
          </p:txBody>
        </p:sp>
        <p:sp>
          <p:nvSpPr>
            <p:cNvPr id="61499" name="Icon5Part1AppMenu_">
              <a:hlinkClick r:id="" action="ppaction://macro?name=AppPaint"/>
              <a:extLst>
                <a:ext uri="{FF2B5EF4-FFF2-40B4-BE49-F238E27FC236}">
                  <a16:creationId xmlns:a16="http://schemas.microsoft.com/office/drawing/2014/main" id="{C5A65104-4CC8-8BEF-A785-01CEBEA626F8}"/>
                </a:ext>
              </a:extLst>
            </p:cNvPr>
            <p:cNvSpPr/>
            <p:nvPr/>
          </p:nvSpPr>
          <p:spPr>
            <a:xfrm>
              <a:off x="3546509" y="205884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500" name="Icon5Part2AppMenu_">
              <a:hlinkClick r:id="" action="ppaction://macro?name=AppPaint"/>
              <a:extLst>
                <a:ext uri="{FF2B5EF4-FFF2-40B4-BE49-F238E27FC236}">
                  <a16:creationId xmlns:a16="http://schemas.microsoft.com/office/drawing/2014/main" id="{785D2988-76B7-1E6E-B54F-CE9E0B60E98B}"/>
                </a:ext>
              </a:extLst>
            </p:cNvPr>
            <p:cNvSpPr/>
            <p:nvPr/>
          </p:nvSpPr>
          <p:spPr>
            <a:xfrm>
              <a:off x="3624893" y="212918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501" name="Icon5Part3AppMenu_">
              <a:hlinkClick r:id="" action="ppaction://macro?name=AppPaint"/>
              <a:extLst>
                <a:ext uri="{FF2B5EF4-FFF2-40B4-BE49-F238E27FC236}">
                  <a16:creationId xmlns:a16="http://schemas.microsoft.com/office/drawing/2014/main" id="{E9F2F41A-832D-EDD9-B30C-A22A2C290256}"/>
                </a:ext>
              </a:extLst>
            </p:cNvPr>
            <p:cNvSpPr/>
            <p:nvPr/>
          </p:nvSpPr>
          <p:spPr>
            <a:xfrm>
              <a:off x="3920328" y="212222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502" name="Icon5Part4AppMenu_">
              <a:hlinkClick r:id="" action="ppaction://macro?name=AppPaint"/>
              <a:extLst>
                <a:ext uri="{FF2B5EF4-FFF2-40B4-BE49-F238E27FC236}">
                  <a16:creationId xmlns:a16="http://schemas.microsoft.com/office/drawing/2014/main" id="{703822CD-A465-71DF-867D-239ABBB90875}"/>
                </a:ext>
              </a:extLst>
            </p:cNvPr>
            <p:cNvSpPr/>
            <p:nvPr/>
          </p:nvSpPr>
          <p:spPr>
            <a:xfrm>
              <a:off x="3775470" y="227440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1503" name="Icon5Part5AppMenu_">
              <a:hlinkClick r:id="" action="ppaction://macro?name=AppPaint"/>
              <a:extLst>
                <a:ext uri="{FF2B5EF4-FFF2-40B4-BE49-F238E27FC236}">
                  <a16:creationId xmlns:a16="http://schemas.microsoft.com/office/drawing/2014/main" id="{AD5DAF11-1B32-9FD6-3F6D-0D886E59301D}"/>
                </a:ext>
              </a:extLst>
            </p:cNvPr>
            <p:cNvSpPr/>
            <p:nvPr/>
          </p:nvSpPr>
          <p:spPr>
            <a:xfrm>
              <a:off x="4069494" y="227397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60" name="Icon5Part6AppMenu_">
              <a:hlinkClick r:id="" action="ppaction://macro?name=AppPaint"/>
              <a:extLst>
                <a:ext uri="{FF2B5EF4-FFF2-40B4-BE49-F238E27FC236}">
                  <a16:creationId xmlns:a16="http://schemas.microsoft.com/office/drawing/2014/main" id="{0A35ACCC-D01D-F0DD-A8C8-939CE5C72ADE}"/>
                </a:ext>
              </a:extLst>
            </p:cNvPr>
            <p:cNvSpPr/>
            <p:nvPr/>
          </p:nvSpPr>
          <p:spPr>
            <a:xfrm>
              <a:off x="3924230" y="2421203"/>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61" name="Icon5Part7AppMenu_">
              <a:hlinkClick r:id="" action="ppaction://macro?name=AppPaint"/>
              <a:extLst>
                <a:ext uri="{FF2B5EF4-FFF2-40B4-BE49-F238E27FC236}">
                  <a16:creationId xmlns:a16="http://schemas.microsoft.com/office/drawing/2014/main" id="{620C8853-5897-7CAE-581A-0DC3C46CECE7}"/>
                </a:ext>
              </a:extLst>
            </p:cNvPr>
            <p:cNvSpPr/>
            <p:nvPr/>
          </p:nvSpPr>
          <p:spPr>
            <a:xfrm>
              <a:off x="3923384" y="2568491"/>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62" name="Label5AppMenu_">
              <a:hlinkClick r:id="" action="ppaction://macro?name=AppPaint"/>
              <a:extLst>
                <a:ext uri="{FF2B5EF4-FFF2-40B4-BE49-F238E27FC236}">
                  <a16:creationId xmlns:a16="http://schemas.microsoft.com/office/drawing/2014/main" id="{709B28F6-B1FE-3B33-6BF3-4C6C57CDB40E}"/>
                </a:ext>
              </a:extLst>
            </p:cNvPr>
            <p:cNvSpPr txBox="1"/>
            <p:nvPr/>
          </p:nvSpPr>
          <p:spPr>
            <a:xfrm>
              <a:off x="3546509" y="2811884"/>
              <a:ext cx="752400" cy="220060"/>
            </a:xfrm>
            <a:prstGeom prst="rect">
              <a:avLst/>
            </a:prstGeom>
            <a:noFill/>
          </p:spPr>
          <p:txBody>
            <a:bodyPr wrap="square" rtlCol="0">
              <a:spAutoFit/>
            </a:bodyPr>
            <a:lstStyle/>
            <a:p>
              <a:pPr algn="ctr"/>
              <a:r>
                <a:rPr lang="et-EE" sz="830"/>
                <a:t>Pixel Paint</a:t>
              </a:r>
              <a:endParaRPr lang="et-EE" sz="830" dirty="0"/>
            </a:p>
          </p:txBody>
        </p:sp>
        <p:sp>
          <p:nvSpPr>
            <p:cNvPr id="88964" name="Icon6Part1AppMenu_">
              <a:hlinkClick r:id="" action="ppaction://macro?name=AppNotes"/>
              <a:extLst>
                <a:ext uri="{FF2B5EF4-FFF2-40B4-BE49-F238E27FC236}">
                  <a16:creationId xmlns:a16="http://schemas.microsoft.com/office/drawing/2014/main" id="{CACCAC39-1699-2034-37E6-4F0268B6FB13}"/>
                </a:ext>
              </a:extLst>
            </p:cNvPr>
            <p:cNvSpPr/>
            <p:nvPr/>
          </p:nvSpPr>
          <p:spPr>
            <a:xfrm>
              <a:off x="4375109" y="2058849"/>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88965" name="Icon6Part2AppMenu_">
              <a:hlinkClick r:id="" action="ppaction://macro?name=AppNotes"/>
              <a:extLst>
                <a:ext uri="{FF2B5EF4-FFF2-40B4-BE49-F238E27FC236}">
                  <a16:creationId xmlns:a16="http://schemas.microsoft.com/office/drawing/2014/main" id="{8B6E5BDD-CE9C-4483-7C5B-A1E6185255D3}"/>
                </a:ext>
              </a:extLst>
            </p:cNvPr>
            <p:cNvSpPr txBox="1"/>
            <p:nvPr/>
          </p:nvSpPr>
          <p:spPr>
            <a:xfrm>
              <a:off x="4451271" y="2084382"/>
              <a:ext cx="638175" cy="600164"/>
            </a:xfrm>
            <a:prstGeom prst="rect">
              <a:avLst/>
            </a:prstGeom>
            <a:noFill/>
          </p:spPr>
          <p:txBody>
            <a:bodyPr wrap="square" rtlCol="0">
              <a:spAutoFit/>
            </a:bodyPr>
            <a:lstStyle/>
            <a:p>
              <a:r>
                <a:rPr lang="et-EE" sz="1100" dirty="0"/>
                <a:t>__________________</a:t>
              </a:r>
            </a:p>
          </p:txBody>
        </p:sp>
        <p:sp>
          <p:nvSpPr>
            <p:cNvPr id="88966" name="Label6AppMenu_">
              <a:hlinkClick r:id="" action="ppaction://macro?name=AppNotes"/>
              <a:extLst>
                <a:ext uri="{FF2B5EF4-FFF2-40B4-BE49-F238E27FC236}">
                  <a16:creationId xmlns:a16="http://schemas.microsoft.com/office/drawing/2014/main" id="{1C90786B-E059-BD42-1D02-630EE1DD058F}"/>
                </a:ext>
              </a:extLst>
            </p:cNvPr>
            <p:cNvSpPr txBox="1"/>
            <p:nvPr/>
          </p:nvSpPr>
          <p:spPr>
            <a:xfrm>
              <a:off x="4375109" y="2811884"/>
              <a:ext cx="752400" cy="220060"/>
            </a:xfrm>
            <a:prstGeom prst="rect">
              <a:avLst/>
            </a:prstGeom>
            <a:noFill/>
          </p:spPr>
          <p:txBody>
            <a:bodyPr wrap="square" rtlCol="0">
              <a:spAutoFit/>
            </a:bodyPr>
            <a:lstStyle/>
            <a:p>
              <a:pPr algn="ctr"/>
              <a:r>
                <a:rPr lang="et-EE" sz="830"/>
                <a:t>Notepad</a:t>
              </a:r>
              <a:endParaRPr lang="et-EE" sz="830" dirty="0"/>
            </a:p>
          </p:txBody>
        </p:sp>
        <p:sp>
          <p:nvSpPr>
            <p:cNvPr id="88968" name="Icon7Part1AppMenu_">
              <a:hlinkClick r:id="" action="ppaction://macro?name=AppPresentator"/>
              <a:extLst>
                <a:ext uri="{FF2B5EF4-FFF2-40B4-BE49-F238E27FC236}">
                  <a16:creationId xmlns:a16="http://schemas.microsoft.com/office/drawing/2014/main" id="{45DE2398-265A-70FC-4A49-F1427F733FA0}"/>
                </a:ext>
              </a:extLst>
            </p:cNvPr>
            <p:cNvSpPr/>
            <p:nvPr/>
          </p:nvSpPr>
          <p:spPr>
            <a:xfrm>
              <a:off x="232109" y="3319884"/>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88969" name="Icon7Part2AppMenu_">
              <a:hlinkClick r:id="" action="ppaction://macro?name=AppPresentator"/>
              <a:extLst>
                <a:ext uri="{FF2B5EF4-FFF2-40B4-BE49-F238E27FC236}">
                  <a16:creationId xmlns:a16="http://schemas.microsoft.com/office/drawing/2014/main" id="{FED51139-AF97-94EE-184F-94FB98AAC21F}"/>
                </a:ext>
              </a:extLst>
            </p:cNvPr>
            <p:cNvSpPr/>
            <p:nvPr/>
          </p:nvSpPr>
          <p:spPr>
            <a:xfrm>
              <a:off x="333718" y="3432239"/>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88970" name="Icon7Part3AppMenu_">
              <a:hlinkClick r:id="" action="ppaction://macro?name=AppPresentator"/>
              <a:extLst>
                <a:ext uri="{FF2B5EF4-FFF2-40B4-BE49-F238E27FC236}">
                  <a16:creationId xmlns:a16="http://schemas.microsoft.com/office/drawing/2014/main" id="{E539D7B9-D6BC-4254-ACA5-135F8423D6AD}"/>
                </a:ext>
              </a:extLst>
            </p:cNvPr>
            <p:cNvSpPr/>
            <p:nvPr/>
          </p:nvSpPr>
          <p:spPr>
            <a:xfrm rot="16200000">
              <a:off x="603226" y="3680857"/>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sp>
          <p:nvSpPr>
            <p:cNvPr id="88971" name="Label7AppMenu_">
              <a:hlinkClick r:id="" action="ppaction://macro?name=AppPresentator"/>
              <a:extLst>
                <a:ext uri="{FF2B5EF4-FFF2-40B4-BE49-F238E27FC236}">
                  <a16:creationId xmlns:a16="http://schemas.microsoft.com/office/drawing/2014/main" id="{18A3A8D5-1390-CABC-D0F2-222FDB1AE038}"/>
                </a:ext>
              </a:extLst>
            </p:cNvPr>
            <p:cNvSpPr txBox="1"/>
            <p:nvPr/>
          </p:nvSpPr>
          <p:spPr>
            <a:xfrm>
              <a:off x="232109" y="4072919"/>
              <a:ext cx="752400" cy="220060"/>
            </a:xfrm>
            <a:prstGeom prst="rect">
              <a:avLst/>
            </a:prstGeom>
            <a:noFill/>
          </p:spPr>
          <p:txBody>
            <a:bodyPr wrap="square" rtlCol="0">
              <a:spAutoFit/>
            </a:bodyPr>
            <a:lstStyle/>
            <a:p>
              <a:pPr algn="ctr"/>
              <a:r>
                <a:rPr lang="et-EE" sz="830"/>
                <a:t>Presentator</a:t>
              </a:r>
              <a:endParaRPr lang="et-EE" sz="830" dirty="0"/>
            </a:p>
          </p:txBody>
        </p:sp>
        <p:sp>
          <p:nvSpPr>
            <p:cNvPr id="88973" name="Icon8Part1AppMenu_">
              <a:hlinkClick r:id="" action="ppaction://macro?name=AppShell"/>
              <a:extLst>
                <a:ext uri="{FF2B5EF4-FFF2-40B4-BE49-F238E27FC236}">
                  <a16:creationId xmlns:a16="http://schemas.microsoft.com/office/drawing/2014/main" id="{949EAFC1-3679-7A29-C9E7-359366A45CD4}"/>
                </a:ext>
              </a:extLst>
            </p:cNvPr>
            <p:cNvSpPr/>
            <p:nvPr/>
          </p:nvSpPr>
          <p:spPr>
            <a:xfrm>
              <a:off x="1060709" y="3319884"/>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4" name="Icon8Part2AppMenu_">
              <a:hlinkClick r:id="" action="ppaction://macro?name=AppShell"/>
              <a:extLst>
                <a:ext uri="{FF2B5EF4-FFF2-40B4-BE49-F238E27FC236}">
                  <a16:creationId xmlns:a16="http://schemas.microsoft.com/office/drawing/2014/main" id="{DDC7D23E-6CF6-049C-A615-F8929C36B17F}"/>
                </a:ext>
              </a:extLst>
            </p:cNvPr>
            <p:cNvSpPr txBox="1"/>
            <p:nvPr/>
          </p:nvSpPr>
          <p:spPr>
            <a:xfrm>
              <a:off x="1092085" y="3373254"/>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sp>
          <p:nvSpPr>
            <p:cNvPr id="88991" name="Label8AppMenu_">
              <a:hlinkClick r:id="" action="ppaction://macro?name=AppShell"/>
              <a:extLst>
                <a:ext uri="{FF2B5EF4-FFF2-40B4-BE49-F238E27FC236}">
                  <a16:creationId xmlns:a16="http://schemas.microsoft.com/office/drawing/2014/main" id="{478A14B9-B250-4FBA-7649-AFDADA816F00}"/>
                </a:ext>
              </a:extLst>
            </p:cNvPr>
            <p:cNvSpPr txBox="1"/>
            <p:nvPr/>
          </p:nvSpPr>
          <p:spPr>
            <a:xfrm>
              <a:off x="1060709" y="4072919"/>
              <a:ext cx="752400" cy="220060"/>
            </a:xfrm>
            <a:prstGeom prst="rect">
              <a:avLst/>
            </a:prstGeom>
            <a:noFill/>
          </p:spPr>
          <p:txBody>
            <a:bodyPr wrap="square" rtlCol="0">
              <a:spAutoFit/>
            </a:bodyPr>
            <a:lstStyle/>
            <a:p>
              <a:pPr algn="ctr"/>
              <a:r>
                <a:rPr lang="et-EE" sz="830"/>
                <a:t>Shell</a:t>
              </a:r>
              <a:endParaRPr lang="et-EE" sz="830" dirty="0"/>
            </a:p>
          </p:txBody>
        </p:sp>
        <p:sp>
          <p:nvSpPr>
            <p:cNvPr id="88993" name="Icon9Part1AppMenu_">
              <a:hlinkClick r:id="" action="ppaction://macro?name=AppFiles"/>
              <a:extLst>
                <a:ext uri="{FF2B5EF4-FFF2-40B4-BE49-F238E27FC236}">
                  <a16:creationId xmlns:a16="http://schemas.microsoft.com/office/drawing/2014/main" id="{8C8C2383-492C-AFF3-38B8-51808F0EEF36}"/>
                </a:ext>
              </a:extLst>
            </p:cNvPr>
            <p:cNvSpPr/>
            <p:nvPr/>
          </p:nvSpPr>
          <p:spPr>
            <a:xfrm>
              <a:off x="1889309" y="3319884"/>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94" name="Icon9Part2AppMenu_">
              <a:hlinkClick r:id="" action="ppaction://macro?name=AppFiles"/>
              <a:extLst>
                <a:ext uri="{FF2B5EF4-FFF2-40B4-BE49-F238E27FC236}">
                  <a16:creationId xmlns:a16="http://schemas.microsoft.com/office/drawing/2014/main" id="{3CB23D09-BE6F-1D70-1000-CA08F8060B8F}"/>
                </a:ext>
              </a:extLst>
            </p:cNvPr>
            <p:cNvSpPr/>
            <p:nvPr/>
          </p:nvSpPr>
          <p:spPr>
            <a:xfrm>
              <a:off x="2016725" y="3574531"/>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95" name="Icon9Part3AppMenu_">
              <a:hlinkClick r:id="" action="ppaction://macro?name=AppFiles"/>
              <a:extLst>
                <a:ext uri="{FF2B5EF4-FFF2-40B4-BE49-F238E27FC236}">
                  <a16:creationId xmlns:a16="http://schemas.microsoft.com/office/drawing/2014/main" id="{82375DC4-EF32-93EB-C3EB-9DE0E9BAB24F}"/>
                </a:ext>
              </a:extLst>
            </p:cNvPr>
            <p:cNvSpPr/>
            <p:nvPr/>
          </p:nvSpPr>
          <p:spPr>
            <a:xfrm>
              <a:off x="2106513" y="3451827"/>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88996" name="Icon9Part4AppMenu_">
              <a:hlinkClick r:id="" action="ppaction://macro?name=AppFiles"/>
              <a:extLst>
                <a:ext uri="{FF2B5EF4-FFF2-40B4-BE49-F238E27FC236}">
                  <a16:creationId xmlns:a16="http://schemas.microsoft.com/office/drawing/2014/main" id="{C7EAB9ED-3DE9-FBCC-B1AB-5DCF5E2444CC}"/>
                </a:ext>
              </a:extLst>
            </p:cNvPr>
            <p:cNvSpPr/>
            <p:nvPr/>
          </p:nvSpPr>
          <p:spPr>
            <a:xfrm flipH="1">
              <a:off x="1941727" y="3648771"/>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97" name="Label9AppMenu_">
              <a:hlinkClick r:id="" action="ppaction://macro?name=AppFiles"/>
              <a:extLst>
                <a:ext uri="{FF2B5EF4-FFF2-40B4-BE49-F238E27FC236}">
                  <a16:creationId xmlns:a16="http://schemas.microsoft.com/office/drawing/2014/main" id="{73172F5A-0283-255C-F643-09211C31FF26}"/>
                </a:ext>
              </a:extLst>
            </p:cNvPr>
            <p:cNvSpPr txBox="1"/>
            <p:nvPr/>
          </p:nvSpPr>
          <p:spPr>
            <a:xfrm>
              <a:off x="1889309" y="4072919"/>
              <a:ext cx="752400" cy="220060"/>
            </a:xfrm>
            <a:prstGeom prst="rect">
              <a:avLst/>
            </a:prstGeom>
            <a:noFill/>
          </p:spPr>
          <p:txBody>
            <a:bodyPr wrap="square" rtlCol="0">
              <a:spAutoFit/>
            </a:bodyPr>
            <a:lstStyle/>
            <a:p>
              <a:pPr algn="ctr"/>
              <a:r>
                <a:rPr lang="et-EE" sz="830"/>
                <a:t>Files</a:t>
              </a:r>
              <a:endParaRPr lang="et-EE" sz="830" dirty="0"/>
            </a:p>
          </p:txBody>
        </p:sp>
        <p:sp>
          <p:nvSpPr>
            <p:cNvPr id="88999" name="Icon10Part1AppMenu_">
              <a:hlinkClick r:id="" action="ppaction://macro?name=AppWords"/>
              <a:extLst>
                <a:ext uri="{FF2B5EF4-FFF2-40B4-BE49-F238E27FC236}">
                  <a16:creationId xmlns:a16="http://schemas.microsoft.com/office/drawing/2014/main" id="{E06A965F-27B9-0B0F-E577-A8504F00EB87}"/>
                </a:ext>
              </a:extLst>
            </p:cNvPr>
            <p:cNvSpPr/>
            <p:nvPr/>
          </p:nvSpPr>
          <p:spPr>
            <a:xfrm>
              <a:off x="2717909" y="3319884"/>
              <a:ext cx="752400" cy="753035"/>
            </a:xfrm>
            <a:prstGeom prst="roundRect">
              <a:avLst>
                <a:gd name="adj" fmla="val 7135"/>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0" name="Icon10Part2AppMenu_">
              <a:hlinkClick r:id="" action="ppaction://macro?name=AppWords"/>
              <a:extLst>
                <a:ext uri="{FF2B5EF4-FFF2-40B4-BE49-F238E27FC236}">
                  <a16:creationId xmlns:a16="http://schemas.microsoft.com/office/drawing/2014/main" id="{673466B7-6E8B-0F6C-41BA-56A98B46D5D7}"/>
                </a:ext>
              </a:extLst>
            </p:cNvPr>
            <p:cNvSpPr txBox="1"/>
            <p:nvPr/>
          </p:nvSpPr>
          <p:spPr>
            <a:xfrm>
              <a:off x="3101310" y="3487421"/>
              <a:ext cx="325546" cy="369332"/>
            </a:xfrm>
            <a:prstGeom prst="rect">
              <a:avLst/>
            </a:prstGeom>
            <a:noFill/>
          </p:spPr>
          <p:txBody>
            <a:bodyPr wrap="square" rtlCol="0">
              <a:spAutoFit/>
            </a:bodyPr>
            <a:lstStyle/>
            <a:p>
              <a:pPr algn="ctr"/>
              <a:r>
                <a:rPr lang="et-EE" dirty="0">
                  <a:solidFill>
                    <a:schemeClr val="accent4"/>
                  </a:solidFill>
                  <a:effectLst/>
                  <a:latin typeface="Wingdings" panose="05000000000000000000" pitchFamily="2" charset="2"/>
                </a:rPr>
                <a:t>!</a:t>
              </a:r>
            </a:p>
          </p:txBody>
        </p:sp>
        <p:sp>
          <p:nvSpPr>
            <p:cNvPr id="89001" name="Icon10Part3AppMenu_">
              <a:hlinkClick r:id="" action="ppaction://macro?name=AppWords"/>
              <a:extLst>
                <a:ext uri="{FF2B5EF4-FFF2-40B4-BE49-F238E27FC236}">
                  <a16:creationId xmlns:a16="http://schemas.microsoft.com/office/drawing/2014/main" id="{0218917A-A316-85DE-CD8D-3524D9E54BDB}"/>
                </a:ext>
              </a:extLst>
            </p:cNvPr>
            <p:cNvSpPr txBox="1"/>
            <p:nvPr/>
          </p:nvSpPr>
          <p:spPr>
            <a:xfrm>
              <a:off x="2757377" y="3574623"/>
              <a:ext cx="513116" cy="307777"/>
            </a:xfrm>
            <a:prstGeom prst="rect">
              <a:avLst/>
            </a:prstGeom>
            <a:noFill/>
          </p:spPr>
          <p:txBody>
            <a:bodyPr wrap="square" rtlCol="0">
              <a:spAutoFit/>
            </a:bodyPr>
            <a:lstStyle/>
            <a:p>
              <a:r>
                <a:rPr lang="et-EE" sz="1400" i="1" dirty="0">
                  <a:latin typeface="Lucida Calligraphy" panose="03010101010101010101" pitchFamily="66" charset="0"/>
                </a:rPr>
                <a:t>Aa</a:t>
              </a:r>
            </a:p>
          </p:txBody>
        </p:sp>
        <p:sp>
          <p:nvSpPr>
            <p:cNvPr id="89002" name="Label10AppMenu_">
              <a:hlinkClick r:id="" action="ppaction://macro?name=AppWords"/>
              <a:extLst>
                <a:ext uri="{FF2B5EF4-FFF2-40B4-BE49-F238E27FC236}">
                  <a16:creationId xmlns:a16="http://schemas.microsoft.com/office/drawing/2014/main" id="{5C061A6C-1A9F-BC49-8986-16F2CBF15C05}"/>
                </a:ext>
              </a:extLst>
            </p:cNvPr>
            <p:cNvSpPr txBox="1"/>
            <p:nvPr/>
          </p:nvSpPr>
          <p:spPr>
            <a:xfrm>
              <a:off x="2717909" y="4072919"/>
              <a:ext cx="752400" cy="220060"/>
            </a:xfrm>
            <a:prstGeom prst="rect">
              <a:avLst/>
            </a:prstGeom>
            <a:noFill/>
          </p:spPr>
          <p:txBody>
            <a:bodyPr wrap="square" rtlCol="0">
              <a:spAutoFit/>
            </a:bodyPr>
            <a:lstStyle/>
            <a:p>
              <a:pPr algn="ctr"/>
              <a:r>
                <a:rPr lang="et-EE" sz="830"/>
                <a:t>Words</a:t>
              </a:r>
              <a:endParaRPr lang="et-EE" sz="830" dirty="0"/>
            </a:p>
          </p:txBody>
        </p:sp>
        <p:sp>
          <p:nvSpPr>
            <p:cNvPr id="89004" name="Icon11Part1AppMenu_">
              <a:hlinkClick r:id="" action="ppaction://macro?name=AppGallery"/>
              <a:extLst>
                <a:ext uri="{FF2B5EF4-FFF2-40B4-BE49-F238E27FC236}">
                  <a16:creationId xmlns:a16="http://schemas.microsoft.com/office/drawing/2014/main" id="{439773E6-2440-7FEE-5CDF-33987D4BED21}"/>
                </a:ext>
              </a:extLst>
            </p:cNvPr>
            <p:cNvSpPr/>
            <p:nvPr/>
          </p:nvSpPr>
          <p:spPr>
            <a:xfrm>
              <a:off x="3546509" y="3319884"/>
              <a:ext cx="752400" cy="753035"/>
            </a:xfrm>
            <a:prstGeom prst="roundRect">
              <a:avLst>
                <a:gd name="adj" fmla="val 7135"/>
              </a:avLst>
            </a:prstGeom>
            <a:gradFill>
              <a:gsLst>
                <a:gs pos="51000">
                  <a:schemeClr val="bg2"/>
                </a:gs>
                <a:gs pos="100000">
                  <a:schemeClr val="bg2"/>
                </a:gs>
                <a:gs pos="50000">
                  <a:schemeClr val="bg2">
                    <a:lumMod val="60000"/>
                    <a:lumOff val="40000"/>
                  </a:schemeClr>
                </a:gs>
                <a:gs pos="0">
                  <a:schemeClr val="bg2">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5" name="Icon11Part2AppMenu_">
              <a:hlinkClick r:id="" action="ppaction://macro?name=AppGallery"/>
              <a:extLst>
                <a:ext uri="{FF2B5EF4-FFF2-40B4-BE49-F238E27FC236}">
                  <a16:creationId xmlns:a16="http://schemas.microsoft.com/office/drawing/2014/main" id="{0E988223-32BF-C327-8123-829D2CF4C2B2}"/>
                </a:ext>
              </a:extLst>
            </p:cNvPr>
            <p:cNvSpPr/>
            <p:nvPr/>
          </p:nvSpPr>
          <p:spPr>
            <a:xfrm>
              <a:off x="3699047" y="3468952"/>
              <a:ext cx="228242" cy="22824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6" name="Icon11Part3AppMenu_">
              <a:hlinkClick r:id="" action="ppaction://macro?name=AppGallery"/>
              <a:extLst>
                <a:ext uri="{FF2B5EF4-FFF2-40B4-BE49-F238E27FC236}">
                  <a16:creationId xmlns:a16="http://schemas.microsoft.com/office/drawing/2014/main" id="{CEDBDFF1-FFD8-8313-AA6E-AB8B8669F0CB}"/>
                </a:ext>
              </a:extLst>
            </p:cNvPr>
            <p:cNvSpPr/>
            <p:nvPr/>
          </p:nvSpPr>
          <p:spPr>
            <a:xfrm>
              <a:off x="3927289" y="3468952"/>
              <a:ext cx="228242" cy="228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7" name="Icon11Part4AppMenu_">
              <a:hlinkClick r:id="" action="ppaction://macro?name=AppGallery"/>
              <a:extLst>
                <a:ext uri="{FF2B5EF4-FFF2-40B4-BE49-F238E27FC236}">
                  <a16:creationId xmlns:a16="http://schemas.microsoft.com/office/drawing/2014/main" id="{A36AD264-D4EB-F6CF-C71B-4BBFD851D359}"/>
                </a:ext>
              </a:extLst>
            </p:cNvPr>
            <p:cNvSpPr/>
            <p:nvPr/>
          </p:nvSpPr>
          <p:spPr>
            <a:xfrm>
              <a:off x="3699047" y="3697194"/>
              <a:ext cx="228242" cy="22824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7" name="Icon11Part5AppMenu_">
              <a:hlinkClick r:id="" action="ppaction://macro?name=AppGallery"/>
              <a:extLst>
                <a:ext uri="{FF2B5EF4-FFF2-40B4-BE49-F238E27FC236}">
                  <a16:creationId xmlns:a16="http://schemas.microsoft.com/office/drawing/2014/main" id="{3EAA5874-E7E5-1C4B-4CB8-5621EAA3DF19}"/>
                </a:ext>
              </a:extLst>
            </p:cNvPr>
            <p:cNvSpPr/>
            <p:nvPr/>
          </p:nvSpPr>
          <p:spPr>
            <a:xfrm>
              <a:off x="3927289" y="3697194"/>
              <a:ext cx="228242" cy="22824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8" name="Label11AppMenu_">
              <a:hlinkClick r:id="" action="ppaction://macro?name=AppGallery"/>
              <a:extLst>
                <a:ext uri="{FF2B5EF4-FFF2-40B4-BE49-F238E27FC236}">
                  <a16:creationId xmlns:a16="http://schemas.microsoft.com/office/drawing/2014/main" id="{4B37E8DE-A0A3-4936-A255-BB367E6E8D08}"/>
                </a:ext>
              </a:extLst>
            </p:cNvPr>
            <p:cNvSpPr txBox="1"/>
            <p:nvPr/>
          </p:nvSpPr>
          <p:spPr>
            <a:xfrm>
              <a:off x="3546509" y="4072919"/>
              <a:ext cx="752400" cy="220060"/>
            </a:xfrm>
            <a:prstGeom prst="rect">
              <a:avLst/>
            </a:prstGeom>
            <a:noFill/>
          </p:spPr>
          <p:txBody>
            <a:bodyPr wrap="square" rtlCol="0">
              <a:spAutoFit/>
            </a:bodyPr>
            <a:lstStyle/>
            <a:p>
              <a:pPr algn="ctr"/>
              <a:r>
                <a:rPr lang="et-EE" sz="830">
                  <a:latin typeface="Candara" panose="020E0502030303020204" pitchFamily="34" charset="0"/>
                </a:rPr>
                <a:t>Gallery</a:t>
              </a:r>
              <a:endParaRPr lang="et-EE" sz="830" dirty="0">
                <a:latin typeface="Candara" panose="020E0502030303020204" pitchFamily="34" charset="0"/>
              </a:endParaRPr>
            </a:p>
          </p:txBody>
        </p:sp>
        <p:sp>
          <p:nvSpPr>
            <p:cNvPr id="123161" name="Icon12Part1AppMenu_">
              <a:hlinkClick r:id="" action="ppaction://macro?name=AppWelcome"/>
              <a:extLst>
                <a:ext uri="{FF2B5EF4-FFF2-40B4-BE49-F238E27FC236}">
                  <a16:creationId xmlns:a16="http://schemas.microsoft.com/office/drawing/2014/main" id="{28C2A969-2819-060E-757E-140D4BF654F2}"/>
                </a:ext>
              </a:extLst>
            </p:cNvPr>
            <p:cNvSpPr/>
            <p:nvPr/>
          </p:nvSpPr>
          <p:spPr>
            <a:xfrm>
              <a:off x="4375109" y="3319884"/>
              <a:ext cx="752400" cy="753035"/>
            </a:xfrm>
            <a:prstGeom prst="roundRect">
              <a:avLst>
                <a:gd name="adj" fmla="val 713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62" name="Icon12Part2AppMenu_">
              <a:hlinkClick r:id="" action="ppaction://macro?name=AppWelcome"/>
              <a:extLst>
                <a:ext uri="{FF2B5EF4-FFF2-40B4-BE49-F238E27FC236}">
                  <a16:creationId xmlns:a16="http://schemas.microsoft.com/office/drawing/2014/main" id="{BF7AB9C6-44B0-C441-C81A-35F4571DE93C}"/>
                </a:ext>
              </a:extLst>
            </p:cNvPr>
            <p:cNvSpPr/>
            <p:nvPr/>
          </p:nvSpPr>
          <p:spPr>
            <a:xfrm>
              <a:off x="4492808" y="3427696"/>
              <a:ext cx="517002" cy="53741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123163" name="Label12AppMenu_">
              <a:hlinkClick r:id="" action="ppaction://macro?name=AppWelcome"/>
              <a:extLst>
                <a:ext uri="{FF2B5EF4-FFF2-40B4-BE49-F238E27FC236}">
                  <a16:creationId xmlns:a16="http://schemas.microsoft.com/office/drawing/2014/main" id="{2DAECC93-E09A-E9CD-C93D-3CDF70E116FC}"/>
                </a:ext>
              </a:extLst>
            </p:cNvPr>
            <p:cNvSpPr txBox="1"/>
            <p:nvPr/>
          </p:nvSpPr>
          <p:spPr>
            <a:xfrm>
              <a:off x="4375109" y="4072919"/>
              <a:ext cx="752400" cy="347788"/>
            </a:xfrm>
            <a:prstGeom prst="rect">
              <a:avLst/>
            </a:prstGeom>
            <a:noFill/>
          </p:spPr>
          <p:txBody>
            <a:bodyPr wrap="square" rtlCol="0">
              <a:spAutoFit/>
            </a:bodyPr>
            <a:lstStyle/>
            <a:p>
              <a:pPr algn="ctr"/>
              <a:r>
                <a:rPr lang="et-EE" sz="830">
                  <a:latin typeface="Candara" panose="020E0502030303020204" pitchFamily="34" charset="0"/>
                </a:rPr>
                <a:t>Welcome to Sunlight!</a:t>
              </a:r>
              <a:endParaRPr lang="et-EE" sz="830" dirty="0">
                <a:latin typeface="Candara" panose="020E0502030303020204" pitchFamily="34" charset="0"/>
              </a:endParaRPr>
            </a:p>
          </p:txBody>
        </p:sp>
        <p:sp>
          <p:nvSpPr>
            <p:cNvPr id="123165" name="Icon13Part1AppMenu_">
              <a:hlinkClick r:id="" action="ppaction://macro?name=AppHelp"/>
              <a:extLst>
                <a:ext uri="{FF2B5EF4-FFF2-40B4-BE49-F238E27FC236}">
                  <a16:creationId xmlns:a16="http://schemas.microsoft.com/office/drawing/2014/main" id="{0DB3D57B-1E11-50BD-57E3-AA973C4C57BE}"/>
                </a:ext>
              </a:extLst>
            </p:cNvPr>
            <p:cNvSpPr/>
            <p:nvPr/>
          </p:nvSpPr>
          <p:spPr>
            <a:xfrm>
              <a:off x="232109" y="4580919"/>
              <a:ext cx="752400" cy="753035"/>
            </a:xfrm>
            <a:prstGeom prst="roundRect">
              <a:avLst>
                <a:gd name="adj" fmla="val 7135"/>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66" name="Icon13Part2AppMenu_">
              <a:hlinkClick r:id="" action="ppaction://macro?name=AppHelp"/>
              <a:extLst>
                <a:ext uri="{FF2B5EF4-FFF2-40B4-BE49-F238E27FC236}">
                  <a16:creationId xmlns:a16="http://schemas.microsoft.com/office/drawing/2014/main" id="{0B9BF3E7-06FA-363C-042C-F7781705D387}"/>
                </a:ext>
              </a:extLst>
            </p:cNvPr>
            <p:cNvSpPr/>
            <p:nvPr/>
          </p:nvSpPr>
          <p:spPr>
            <a:xfrm>
              <a:off x="314719" y="4663846"/>
              <a:ext cx="587180" cy="587180"/>
            </a:xfrm>
            <a:prstGeom prst="ellipse">
              <a:avLst/>
            </a:prstGeom>
            <a:solidFill>
              <a:schemeClr val="accent5"/>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600" dirty="0">
                  <a:effectLst>
                    <a:glow rad="228600">
                      <a:schemeClr val="accent5">
                        <a:satMod val="175000"/>
                        <a:alpha val="40000"/>
                      </a:schemeClr>
                    </a:glow>
                  </a:effectLst>
                </a:rPr>
                <a:t>?</a:t>
              </a:r>
            </a:p>
          </p:txBody>
        </p:sp>
        <p:sp>
          <p:nvSpPr>
            <p:cNvPr id="123167" name="Label13AppMenu_">
              <a:hlinkClick r:id="" action="ppaction://macro?name=AppHelp"/>
              <a:extLst>
                <a:ext uri="{FF2B5EF4-FFF2-40B4-BE49-F238E27FC236}">
                  <a16:creationId xmlns:a16="http://schemas.microsoft.com/office/drawing/2014/main" id="{7E8B2B4F-8298-513F-A4F6-54801F27D1EE}"/>
                </a:ext>
              </a:extLst>
            </p:cNvPr>
            <p:cNvSpPr txBox="1"/>
            <p:nvPr/>
          </p:nvSpPr>
          <p:spPr>
            <a:xfrm>
              <a:off x="232109" y="5333954"/>
              <a:ext cx="752400" cy="220060"/>
            </a:xfrm>
            <a:prstGeom prst="rect">
              <a:avLst/>
            </a:prstGeom>
            <a:noFill/>
          </p:spPr>
          <p:txBody>
            <a:bodyPr wrap="square" rtlCol="0">
              <a:spAutoFit/>
            </a:bodyPr>
            <a:lstStyle/>
            <a:p>
              <a:pPr algn="ctr"/>
              <a:r>
                <a:rPr lang="et-EE" sz="830">
                  <a:latin typeface="Candara" panose="020E0502030303020204" pitchFamily="34" charset="0"/>
                </a:rPr>
                <a:t>Help</a:t>
              </a:r>
              <a:endParaRPr lang="et-EE" sz="830" dirty="0">
                <a:latin typeface="Candara" panose="020E0502030303020204" pitchFamily="34" charset="0"/>
              </a:endParaRPr>
            </a:p>
          </p:txBody>
        </p:sp>
      </p:grpSp>
    </p:spTree>
    <p:extLst>
      <p:ext uri="{BB962C8B-B14F-4D97-AF65-F5344CB8AC3E}">
        <p14:creationId xmlns:p14="http://schemas.microsoft.com/office/powerpoint/2010/main" val="109444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7">
    <p:bg>
      <p:bgPr>
        <a:gradFill>
          <a:gsLst>
            <a:gs pos="100000">
              <a:srgbClr val="003192"/>
            </a:gs>
            <a:gs pos="0">
              <a:schemeClr val="bg1"/>
            </a:gs>
          </a:gsLst>
          <a:lin ang="5400000" scaled="1"/>
        </a:gradFill>
        <a:effectLst/>
      </p:bgPr>
    </p:bg>
    <p:spTree>
      <p:nvGrpSpPr>
        <p:cNvPr id="1" name=""/>
        <p:cNvGrpSpPr/>
        <p:nvPr/>
      </p:nvGrpSpPr>
      <p:grpSpPr>
        <a:xfrm>
          <a:off x="0" y="0"/>
          <a:ext cx="0" cy="0"/>
          <a:chOff x="0" y="0"/>
          <a:chExt cx="0" cy="0"/>
        </a:xfrm>
      </p:grpSpPr>
      <p:sp>
        <p:nvSpPr>
          <p:cNvPr id="34" name="Vabakuju kujund 29">
            <a:extLst>
              <a:ext uri="{FF2B5EF4-FFF2-40B4-BE49-F238E27FC236}">
                <a16:creationId xmlns:a16="http://schemas.microsoft.com/office/drawing/2014/main" id="{2F98F730-CCC4-8BC8-2CE0-3457FE2B7962}"/>
              </a:ext>
            </a:extLst>
          </p:cNvPr>
          <p:cNvSpPr/>
          <p:nvPr/>
        </p:nvSpPr>
        <p:spPr>
          <a:xfrm>
            <a:off x="-2048670" y="5492952"/>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6" name="Vabakuju kujund 30">
            <a:extLst>
              <a:ext uri="{FF2B5EF4-FFF2-40B4-BE49-F238E27FC236}">
                <a16:creationId xmlns:a16="http://schemas.microsoft.com/office/drawing/2014/main" id="{D3EC377D-E992-7778-AE6D-71186D6BC52E}"/>
              </a:ext>
            </a:extLst>
          </p:cNvPr>
          <p:cNvSpPr/>
          <p:nvPr/>
        </p:nvSpPr>
        <p:spPr>
          <a:xfrm>
            <a:off x="991136" y="174938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31">
            <a:extLst>
              <a:ext uri="{FF2B5EF4-FFF2-40B4-BE49-F238E27FC236}">
                <a16:creationId xmlns:a16="http://schemas.microsoft.com/office/drawing/2014/main" id="{667E611A-2C83-909F-36D0-CB3F5F8A5CB2}"/>
              </a:ext>
            </a:extLst>
          </p:cNvPr>
          <p:cNvSpPr/>
          <p:nvPr/>
        </p:nvSpPr>
        <p:spPr>
          <a:xfrm>
            <a:off x="5963131" y="6350163"/>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Vabakuju kujund 32">
            <a:extLst>
              <a:ext uri="{FF2B5EF4-FFF2-40B4-BE49-F238E27FC236}">
                <a16:creationId xmlns:a16="http://schemas.microsoft.com/office/drawing/2014/main" id="{C2FB4F9D-6D7D-B1FC-D9D2-E19D9B1C49B9}"/>
              </a:ext>
            </a:extLst>
          </p:cNvPr>
          <p:cNvSpPr/>
          <p:nvPr/>
        </p:nvSpPr>
        <p:spPr>
          <a:xfrm>
            <a:off x="8317057" y="2876752"/>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9" name="Täht 5-tipuline 2">
            <a:extLst>
              <a:ext uri="{FF2B5EF4-FFF2-40B4-BE49-F238E27FC236}">
                <a16:creationId xmlns:a16="http://schemas.microsoft.com/office/drawing/2014/main" id="{0FF1BE97-9730-B185-CA28-C9748CB77E4B}"/>
              </a:ext>
            </a:extLst>
          </p:cNvPr>
          <p:cNvSpPr/>
          <p:nvPr/>
        </p:nvSpPr>
        <p:spPr>
          <a:xfrm rot="1066431">
            <a:off x="793749" y="-4923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Täht 5-tipuline 9">
            <a:extLst>
              <a:ext uri="{FF2B5EF4-FFF2-40B4-BE49-F238E27FC236}">
                <a16:creationId xmlns:a16="http://schemas.microsoft.com/office/drawing/2014/main" id="{580FE5F1-602A-7A12-70ED-AD00E4270B30}"/>
              </a:ext>
            </a:extLst>
          </p:cNvPr>
          <p:cNvSpPr/>
          <p:nvPr/>
        </p:nvSpPr>
        <p:spPr>
          <a:xfrm rot="20792400">
            <a:off x="1466849" y="-10257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10">
            <a:extLst>
              <a:ext uri="{FF2B5EF4-FFF2-40B4-BE49-F238E27FC236}">
                <a16:creationId xmlns:a16="http://schemas.microsoft.com/office/drawing/2014/main" id="{DE8F9DC1-A262-493C-14A7-978838A4FE01}"/>
              </a:ext>
            </a:extLst>
          </p:cNvPr>
          <p:cNvSpPr/>
          <p:nvPr/>
        </p:nvSpPr>
        <p:spPr>
          <a:xfrm rot="19072369">
            <a:off x="1866899" y="-45743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11">
            <a:extLst>
              <a:ext uri="{FF2B5EF4-FFF2-40B4-BE49-F238E27FC236}">
                <a16:creationId xmlns:a16="http://schemas.microsoft.com/office/drawing/2014/main" id="{2D92083D-5B71-216D-8861-2C0B0445E4F7}"/>
              </a:ext>
            </a:extLst>
          </p:cNvPr>
          <p:cNvSpPr/>
          <p:nvPr/>
        </p:nvSpPr>
        <p:spPr>
          <a:xfrm>
            <a:off x="253999" y="-107655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12">
            <a:extLst>
              <a:ext uri="{FF2B5EF4-FFF2-40B4-BE49-F238E27FC236}">
                <a16:creationId xmlns:a16="http://schemas.microsoft.com/office/drawing/2014/main" id="{17C651DA-867F-2038-AF58-5A52F3D15AAF}"/>
              </a:ext>
            </a:extLst>
          </p:cNvPr>
          <p:cNvSpPr/>
          <p:nvPr/>
        </p:nvSpPr>
        <p:spPr>
          <a:xfrm rot="620454">
            <a:off x="1054099" y="-168952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13">
            <a:extLst>
              <a:ext uri="{FF2B5EF4-FFF2-40B4-BE49-F238E27FC236}">
                <a16:creationId xmlns:a16="http://schemas.microsoft.com/office/drawing/2014/main" id="{CAF97330-CCB4-AE50-B307-EF3737CA7180}"/>
              </a:ext>
            </a:extLst>
          </p:cNvPr>
          <p:cNvSpPr/>
          <p:nvPr/>
        </p:nvSpPr>
        <p:spPr>
          <a:xfrm rot="18275499">
            <a:off x="1914524" y="-156887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14">
            <a:extLst>
              <a:ext uri="{FF2B5EF4-FFF2-40B4-BE49-F238E27FC236}">
                <a16:creationId xmlns:a16="http://schemas.microsoft.com/office/drawing/2014/main" id="{A3BD13D7-2E6C-B57C-1894-7D437023CADB}"/>
              </a:ext>
            </a:extLst>
          </p:cNvPr>
          <p:cNvSpPr/>
          <p:nvPr/>
        </p:nvSpPr>
        <p:spPr>
          <a:xfrm rot="17771047">
            <a:off x="2613024" y="-106068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15">
            <a:extLst>
              <a:ext uri="{FF2B5EF4-FFF2-40B4-BE49-F238E27FC236}">
                <a16:creationId xmlns:a16="http://schemas.microsoft.com/office/drawing/2014/main" id="{DE40CF97-454A-2349-C596-F4E5DD2A9541}"/>
              </a:ext>
            </a:extLst>
          </p:cNvPr>
          <p:cNvSpPr/>
          <p:nvPr/>
        </p:nvSpPr>
        <p:spPr>
          <a:xfrm rot="17050996">
            <a:off x="3893720" y="-141506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16">
            <a:extLst>
              <a:ext uri="{FF2B5EF4-FFF2-40B4-BE49-F238E27FC236}">
                <a16:creationId xmlns:a16="http://schemas.microsoft.com/office/drawing/2014/main" id="{71E4BC7F-6B63-1E46-1436-A12C7E446EA4}"/>
              </a:ext>
            </a:extLst>
          </p:cNvPr>
          <p:cNvSpPr/>
          <p:nvPr/>
        </p:nvSpPr>
        <p:spPr>
          <a:xfrm rot="18116485">
            <a:off x="3017420" y="-42251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17">
            <a:extLst>
              <a:ext uri="{FF2B5EF4-FFF2-40B4-BE49-F238E27FC236}">
                <a16:creationId xmlns:a16="http://schemas.microsoft.com/office/drawing/2014/main" id="{3DB48855-F425-91AD-445F-97553A384F8F}"/>
              </a:ext>
            </a:extLst>
          </p:cNvPr>
          <p:cNvSpPr/>
          <p:nvPr/>
        </p:nvSpPr>
        <p:spPr>
          <a:xfrm rot="17969344">
            <a:off x="4281070" y="-7025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18">
            <a:extLst>
              <a:ext uri="{FF2B5EF4-FFF2-40B4-BE49-F238E27FC236}">
                <a16:creationId xmlns:a16="http://schemas.microsoft.com/office/drawing/2014/main" id="{CB493271-F2CA-AD35-51BC-1E8803F771B1}"/>
              </a:ext>
            </a:extLst>
          </p:cNvPr>
          <p:cNvSpPr/>
          <p:nvPr/>
        </p:nvSpPr>
        <p:spPr>
          <a:xfrm rot="18850530">
            <a:off x="6005417" y="-76795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19">
            <a:extLst>
              <a:ext uri="{FF2B5EF4-FFF2-40B4-BE49-F238E27FC236}">
                <a16:creationId xmlns:a16="http://schemas.microsoft.com/office/drawing/2014/main" id="{30224A5C-45ED-A075-BF84-FE1548DCF6C0}"/>
              </a:ext>
            </a:extLst>
          </p:cNvPr>
          <p:cNvSpPr/>
          <p:nvPr/>
        </p:nvSpPr>
        <p:spPr>
          <a:xfrm rot="15096320">
            <a:off x="6710267" y="-131871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20">
            <a:extLst>
              <a:ext uri="{FF2B5EF4-FFF2-40B4-BE49-F238E27FC236}">
                <a16:creationId xmlns:a16="http://schemas.microsoft.com/office/drawing/2014/main" id="{421E0C84-F4A3-7782-0C03-76926B98B0D8}"/>
              </a:ext>
            </a:extLst>
          </p:cNvPr>
          <p:cNvSpPr/>
          <p:nvPr/>
        </p:nvSpPr>
        <p:spPr>
          <a:xfrm rot="21101928">
            <a:off x="7337425" y="-8049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21">
            <a:extLst>
              <a:ext uri="{FF2B5EF4-FFF2-40B4-BE49-F238E27FC236}">
                <a16:creationId xmlns:a16="http://schemas.microsoft.com/office/drawing/2014/main" id="{4709E611-66A7-DAED-9CB0-7B939DF289E4}"/>
              </a:ext>
            </a:extLst>
          </p:cNvPr>
          <p:cNvSpPr/>
          <p:nvPr/>
        </p:nvSpPr>
        <p:spPr>
          <a:xfrm rot="595714">
            <a:off x="6675342" y="-58163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22">
            <a:extLst>
              <a:ext uri="{FF2B5EF4-FFF2-40B4-BE49-F238E27FC236}">
                <a16:creationId xmlns:a16="http://schemas.microsoft.com/office/drawing/2014/main" id="{557A8441-1A5B-2A47-D45F-ECCF88C190BC}"/>
              </a:ext>
            </a:extLst>
          </p:cNvPr>
          <p:cNvSpPr/>
          <p:nvPr/>
        </p:nvSpPr>
        <p:spPr>
          <a:xfrm rot="16200000">
            <a:off x="5691092" y="-127953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23">
            <a:extLst>
              <a:ext uri="{FF2B5EF4-FFF2-40B4-BE49-F238E27FC236}">
                <a16:creationId xmlns:a16="http://schemas.microsoft.com/office/drawing/2014/main" id="{E04C26A3-C65C-D254-7E89-F702F6A0DD55}"/>
              </a:ext>
            </a:extLst>
          </p:cNvPr>
          <p:cNvSpPr/>
          <p:nvPr/>
        </p:nvSpPr>
        <p:spPr>
          <a:xfrm rot="18662637">
            <a:off x="8789892" y="-93835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24">
            <a:extLst>
              <a:ext uri="{FF2B5EF4-FFF2-40B4-BE49-F238E27FC236}">
                <a16:creationId xmlns:a16="http://schemas.microsoft.com/office/drawing/2014/main" id="{D03D87B8-FF82-AD76-F954-76BCA792CFAF}"/>
              </a:ext>
            </a:extLst>
          </p:cNvPr>
          <p:cNvSpPr/>
          <p:nvPr/>
        </p:nvSpPr>
        <p:spPr>
          <a:xfrm rot="17642500">
            <a:off x="9539192" y="-28845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25">
            <a:extLst>
              <a:ext uri="{FF2B5EF4-FFF2-40B4-BE49-F238E27FC236}">
                <a16:creationId xmlns:a16="http://schemas.microsoft.com/office/drawing/2014/main" id="{66A8B2E9-C576-343C-BDDD-91F38FA7D5D7}"/>
              </a:ext>
            </a:extLst>
          </p:cNvPr>
          <p:cNvSpPr/>
          <p:nvPr/>
        </p:nvSpPr>
        <p:spPr>
          <a:xfrm rot="16445928">
            <a:off x="8538473" y="-35029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26">
            <a:extLst>
              <a:ext uri="{FF2B5EF4-FFF2-40B4-BE49-F238E27FC236}">
                <a16:creationId xmlns:a16="http://schemas.microsoft.com/office/drawing/2014/main" id="{49C812E8-36E7-C528-F035-8A8F471049E0}"/>
              </a:ext>
            </a:extLst>
          </p:cNvPr>
          <p:cNvSpPr/>
          <p:nvPr/>
        </p:nvSpPr>
        <p:spPr>
          <a:xfrm rot="17221125">
            <a:off x="9979923" y="-8049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27">
            <a:extLst>
              <a:ext uri="{FF2B5EF4-FFF2-40B4-BE49-F238E27FC236}">
                <a16:creationId xmlns:a16="http://schemas.microsoft.com/office/drawing/2014/main" id="{A2FF82E8-FE44-879A-A2A7-3693EE616C6F}"/>
              </a:ext>
            </a:extLst>
          </p:cNvPr>
          <p:cNvSpPr/>
          <p:nvPr/>
        </p:nvSpPr>
        <p:spPr>
          <a:xfrm rot="16370263">
            <a:off x="8989323" y="-15339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Täht 5-tipuline 28">
            <a:extLst>
              <a:ext uri="{FF2B5EF4-FFF2-40B4-BE49-F238E27FC236}">
                <a16:creationId xmlns:a16="http://schemas.microsoft.com/office/drawing/2014/main" id="{30B7E705-B3A0-6B6A-CF8D-8382A2BFBB8A}"/>
              </a:ext>
            </a:extLst>
          </p:cNvPr>
          <p:cNvSpPr/>
          <p:nvPr/>
        </p:nvSpPr>
        <p:spPr>
          <a:xfrm rot="16356821">
            <a:off x="11478523" y="-76030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9" name="BootText">
            <a:extLst>
              <a:ext uri="{FF2B5EF4-FFF2-40B4-BE49-F238E27FC236}">
                <a16:creationId xmlns:a16="http://schemas.microsoft.com/office/drawing/2014/main" id="{96D21F55-B16B-7D98-1815-C388767B9356}"/>
              </a:ext>
            </a:extLst>
          </p:cNvPr>
          <p:cNvSpPr txBox="1"/>
          <p:nvPr/>
        </p:nvSpPr>
        <p:spPr>
          <a:xfrm>
            <a:off x="0" y="4581713"/>
            <a:ext cx="12192000" cy="415498"/>
          </a:xfrm>
          <a:prstGeom prst="rect">
            <a:avLst/>
          </a:prstGeom>
          <a:noFill/>
        </p:spPr>
        <p:txBody>
          <a:bodyPr wrap="square" rtlCol="0">
            <a:spAutoFit/>
          </a:bodyPr>
          <a:lstStyle/>
          <a:p>
            <a:pPr algn="ctr"/>
            <a:r>
              <a:rPr lang="en-US" sz="2030">
                <a:latin typeface="Candara Light" panose="020E0502030303020204" pitchFamily="34" charset="0"/>
              </a:rPr>
              <a:t>Shutting down...</a:t>
            </a:r>
            <a:endParaRPr lang="en-US" sz="2030" dirty="0">
              <a:latin typeface="Candara Light" panose="020E0502030303020204" pitchFamily="34" charset="0"/>
            </a:endParaRPr>
          </a:p>
        </p:txBody>
      </p:sp>
      <p:sp>
        <p:nvSpPr>
          <p:cNvPr id="4" name="Bootlogo">
            <a:extLst>
              <a:ext uri="{FF2B5EF4-FFF2-40B4-BE49-F238E27FC236}">
                <a16:creationId xmlns:a16="http://schemas.microsoft.com/office/drawing/2014/main" id="{59999C2F-F3A6-BC4E-F915-CF7704699D88}"/>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pic>
        <p:nvPicPr>
          <p:cNvPr id="6" name="Windows Flora Shutdown (build 632-893)">
            <a:hlinkClick r:id="" action="ppaction://media"/>
            <a:extLst>
              <a:ext uri="{FF2B5EF4-FFF2-40B4-BE49-F238E27FC236}">
                <a16:creationId xmlns:a16="http://schemas.microsoft.com/office/drawing/2014/main" id="{32201F89-23C9-830B-DEEA-559F254D31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a:stretch/>
        </p:blipFill>
        <p:spPr>
          <a:xfrm flipH="1" flipV="1">
            <a:off x="5600452" y="6857997"/>
            <a:ext cx="45719" cy="45719"/>
          </a:xfrm>
          <a:prstGeom prst="rect">
            <a:avLst/>
          </a:prstGeom>
        </p:spPr>
      </p:pic>
      <p:sp>
        <p:nvSpPr>
          <p:cNvPr id="2" name="Restart" hidden="1">
            <a:extLst>
              <a:ext uri="{FF2B5EF4-FFF2-40B4-BE49-F238E27FC236}">
                <a16:creationId xmlns:a16="http://schemas.microsoft.com/office/drawing/2014/main" id="{2444E0C2-7C17-52D0-CC2F-5E44B40ADDA6}"/>
              </a:ext>
            </a:extLst>
          </p:cNvPr>
          <p:cNvSpPr txBox="1"/>
          <p:nvPr/>
        </p:nvSpPr>
        <p:spPr>
          <a:xfrm>
            <a:off x="0" y="6858000"/>
            <a:ext cx="914400" cy="369332"/>
          </a:xfrm>
          <a:prstGeom prst="rect">
            <a:avLst/>
          </a:prstGeom>
          <a:noFill/>
        </p:spPr>
        <p:txBody>
          <a:bodyPr wrap="square" rtlCol="0">
            <a:spAutoFit/>
          </a:bodyPr>
          <a:lstStyle/>
          <a:p>
            <a:r>
              <a:rPr lang="et-EE"/>
              <a:t>False</a:t>
            </a:r>
            <a:endParaRPr lang="et-EE" dirty="0"/>
          </a:p>
        </p:txBody>
      </p:sp>
      <p:sp>
        <p:nvSpPr>
          <p:cNvPr id="7" name="EndShowClickarea" hidden="1">
            <a:hlinkClick r:id="" action="ppaction://hlinkshowjump?jump=endshow"/>
            <a:hlinkHover r:id="" action="ppaction://hlinkshowjump?jump=endshow"/>
            <a:extLst>
              <a:ext uri="{FF2B5EF4-FFF2-40B4-BE49-F238E27FC236}">
                <a16:creationId xmlns:a16="http://schemas.microsoft.com/office/drawing/2014/main" id="{97AF2866-DDAF-E609-42C7-877C0D5F3383}"/>
              </a:ext>
            </a:extLst>
          </p:cNvPr>
          <p:cNvSpPr/>
          <p:nvPr/>
        </p:nvSpPr>
        <p:spPr>
          <a:xfrm>
            <a:off x="0" y="0"/>
            <a:ext cx="12192000" cy="6858000"/>
          </a:xfrm>
          <a:prstGeom prst="rect">
            <a:avLst/>
          </a:prstGeom>
          <a:solidFill>
            <a:srgbClr val="000000">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5" name="BuildInfo" hidden="1">
            <a:extLst>
              <a:ext uri="{FF2B5EF4-FFF2-40B4-BE49-F238E27FC236}">
                <a16:creationId xmlns:a16="http://schemas.microsoft.com/office/drawing/2014/main" id="{2BBA6ED9-3902-01A6-09E8-D10BA4D4B6E6}"/>
              </a:ext>
            </a:extLst>
          </p:cNvPr>
          <p:cNvSpPr txBox="1"/>
          <p:nvPr/>
        </p:nvSpPr>
        <p:spPr>
          <a:xfrm>
            <a:off x="8538474" y="6350166"/>
            <a:ext cx="3653526" cy="507831"/>
          </a:xfrm>
          <a:prstGeom prst="rect">
            <a:avLst/>
          </a:prstGeom>
          <a:noFill/>
        </p:spPr>
        <p:txBody>
          <a:bodyPr wrap="square" rtlCol="0">
            <a:spAutoFit/>
          </a:bodyPr>
          <a:lstStyle/>
          <a:p>
            <a:pPr algn="r"/>
            <a:r>
              <a:rPr lang="en-US" sz="900">
                <a:latin typeface="Candara" panose="020E0502030303020204" pitchFamily="34" charset="0"/>
              </a:rPr>
              <a:t>Sunlight OS</a:t>
            </a:r>
          </a:p>
          <a:p>
            <a:pPr algn="r"/>
            <a:r>
              <a:rPr lang="en-US" sz="900">
                <a:latin typeface="Candara" panose="020E0502030303020204" pitchFamily="34" charset="0"/>
              </a:rPr>
              <a:t>Build 1001</a:t>
            </a:r>
          </a:p>
          <a:p>
            <a:pPr algn="r"/>
            <a:r>
              <a:rPr lang="en-US" sz="900">
                <a:latin typeface="Candara" panose="020E0502030303020204" pitchFamily="34" charset="0"/>
              </a:rPr>
              <a:t>Test mode</a:t>
            </a:r>
            <a:endParaRPr lang="en-US" sz="900" dirty="0">
              <a:latin typeface="Candara" panose="020E0502030303020204" pitchFamily="34" charset="0"/>
            </a:endParaRPr>
          </a:p>
        </p:txBody>
      </p:sp>
      <p:sp>
        <p:nvSpPr>
          <p:cNvPr id="35" name="TextBox 34">
            <a:extLst>
              <a:ext uri="{FF2B5EF4-FFF2-40B4-BE49-F238E27FC236}">
                <a16:creationId xmlns:a16="http://schemas.microsoft.com/office/drawing/2014/main" id="{E727C225-E482-B61F-FA65-18A1BA0F0E60}"/>
              </a:ext>
            </a:extLst>
          </p:cNvPr>
          <p:cNvSpPr txBox="1"/>
          <p:nvPr/>
        </p:nvSpPr>
        <p:spPr>
          <a:xfrm>
            <a:off x="-213520" y="8873093"/>
            <a:ext cx="3815488" cy="707886"/>
          </a:xfrm>
          <a:prstGeom prst="rect">
            <a:avLst/>
          </a:prstGeom>
          <a:noFill/>
        </p:spPr>
        <p:txBody>
          <a:bodyPr wrap="square" rtlCol="0">
            <a:spAutoFit/>
          </a:bodyPr>
          <a:lstStyle/>
          <a:p>
            <a:r>
              <a:rPr lang="et-EE" sz="4000" dirty="0"/>
              <a:t>Restarting…</a:t>
            </a:r>
          </a:p>
        </p:txBody>
      </p:sp>
    </p:spTree>
    <p:controls>
      <mc:AlternateContent xmlns:mc="http://schemas.openxmlformats.org/markup-compatibility/2006">
        <mc:Choice xmlns:v="urn:schemas-microsoft-com:vml" Requires="v">
          <p:control name="Label1" r:id="rId3" imgW="9360" imgH="47520"/>
        </mc:Choice>
        <mc:Fallback>
          <p:control name="Label1" r:id="rId3" imgW="9360" imgH="47520">
            <p:pic>
              <p:nvPicPr>
                <p:cNvPr id="8" name="Label1">
                  <a:extLst>
                    <a:ext uri="{FF2B5EF4-FFF2-40B4-BE49-F238E27FC236}">
                      <a16:creationId xmlns:a16="http://schemas.microsoft.com/office/drawing/2014/main" id="{5F21C650-03D9-AB0A-398F-E0EBB7B14826}"/>
                    </a:ext>
                  </a:extLst>
                </p:cNvPr>
                <p:cNvPicPr>
                  <a:picLocks/>
                </p:cNvPicPr>
                <p:nvPr/>
              </p:nvPicPr>
              <p:blipFill>
                <a:blip r:embed="rId7"/>
                <a:stretch>
                  <a:fillRect/>
                </a:stretch>
              </p:blipFill>
              <p:spPr>
                <a:xfrm>
                  <a:off x="-1" y="-2060812"/>
                  <a:ext cx="12700" cy="45719"/>
                </a:xfrm>
                <a:prstGeom prst="rect">
                  <a:avLst/>
                </a:prstGeom>
              </p:spPr>
            </p:pic>
          </p:control>
        </mc:Fallback>
      </mc:AlternateContent>
    </p:controls>
    <p:extLst>
      <p:ext uri="{BB962C8B-B14F-4D97-AF65-F5344CB8AC3E}">
        <p14:creationId xmlns:p14="http://schemas.microsoft.com/office/powerpoint/2010/main" val="228602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CDAC7B53-7744-722F-406A-C4ED68602CF2}"/>
              </a:ext>
            </a:extLst>
          </p:cNvPr>
          <p:cNvSpPr txBox="1"/>
          <p:nvPr/>
        </p:nvSpPr>
        <p:spPr>
          <a:xfrm>
            <a:off x="3393141" y="3244334"/>
            <a:ext cx="5405718" cy="369332"/>
          </a:xfrm>
          <a:prstGeom prst="rect">
            <a:avLst/>
          </a:prstGeom>
          <a:noFill/>
        </p:spPr>
        <p:txBody>
          <a:bodyPr wrap="square" rtlCol="0">
            <a:spAutoFit/>
          </a:bodyPr>
          <a:lstStyle/>
          <a:p>
            <a:pPr algn="ctr"/>
            <a:r>
              <a:rPr lang="et-EE" dirty="0">
                <a:latin typeface="Consolas" panose="020B0609020204030204" pitchFamily="49" charset="0"/>
              </a:rPr>
              <a:t>/Defaults directory</a:t>
            </a:r>
          </a:p>
        </p:txBody>
      </p:sp>
      <p:sp>
        <p:nvSpPr>
          <p:cNvPr id="2" name="/Defaults/BootlogoPreSplash.3d" hidden="1">
            <a:extLst>
              <a:ext uri="{FF2B5EF4-FFF2-40B4-BE49-F238E27FC236}">
                <a16:creationId xmlns:a16="http://schemas.microsoft.com/office/drawing/2014/main" id="{FAD99556-05F5-487C-D12A-D2671FD9992F}"/>
              </a:ext>
            </a:extLst>
          </p:cNvPr>
          <p:cNvSpPr/>
          <p:nvPr/>
        </p:nvSpPr>
        <p:spPr>
          <a:xfrm rot="10800000">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0" lon="10800000" rev="0"/>
            </a:camera>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4" name="/Defaults/BootlogoSplash.3d" hidden="1">
            <a:extLst>
              <a:ext uri="{FF2B5EF4-FFF2-40B4-BE49-F238E27FC236}">
                <a16:creationId xmlns:a16="http://schemas.microsoft.com/office/drawing/2014/main" id="{46E6E775-DA9C-14C6-22E6-F3FC961C7DDE}"/>
              </a:ext>
            </a:extLst>
          </p:cNvPr>
          <p:cNvSpPr/>
          <p:nvPr/>
        </p:nvSpPr>
        <p:spPr>
          <a:xfrm>
            <a:off x="2514600" y="2552700"/>
            <a:ext cx="4470400" cy="251460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5" name="/Defaults/BootlogoPreShutdown.3d" hidden="1">
            <a:extLst>
              <a:ext uri="{FF2B5EF4-FFF2-40B4-BE49-F238E27FC236}">
                <a16:creationId xmlns:a16="http://schemas.microsoft.com/office/drawing/2014/main" id="{43B1F40A-CC9C-CBBD-C137-9ABDB7D93C95}"/>
              </a:ext>
            </a:extLst>
          </p:cNvPr>
          <p:cNvSpPr/>
          <p:nvPr/>
        </p:nvSpPr>
        <p:spPr>
          <a:xfrm>
            <a:off x="2222500" y="2755900"/>
            <a:ext cx="4470400" cy="251460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nvGrpSpPr>
          <p:cNvPr id="74" name="/Defaults/Presentations/Demo.pres" hidden="1">
            <a:extLst>
              <a:ext uri="{FF2B5EF4-FFF2-40B4-BE49-F238E27FC236}">
                <a16:creationId xmlns:a16="http://schemas.microsoft.com/office/drawing/2014/main" id="{9080EE69-4016-6688-F04F-3B20C0138281}"/>
              </a:ext>
            </a:extLst>
          </p:cNvPr>
          <p:cNvGrpSpPr/>
          <p:nvPr/>
        </p:nvGrpSpPr>
        <p:grpSpPr>
          <a:xfrm>
            <a:off x="2514600" y="2552700"/>
            <a:ext cx="4470400" cy="2514600"/>
            <a:chOff x="1498600" y="2664808"/>
            <a:chExt cx="4472667" cy="2518600"/>
          </a:xfrm>
        </p:grpSpPr>
        <p:sp>
          <p:nvSpPr>
            <p:cNvPr id="85" name="SizeKey" hidden="1">
              <a:hlinkClick r:id="" action="ppaction://macro?name=ClearShape"/>
              <a:extLst>
                <a:ext uri="{FF2B5EF4-FFF2-40B4-BE49-F238E27FC236}">
                  <a16:creationId xmlns:a16="http://schemas.microsoft.com/office/drawing/2014/main" id="{283D6640-A826-2029-DAFD-FB2FDF6204AA}"/>
                </a:ext>
              </a:extLst>
            </p:cNvPr>
            <p:cNvSpPr/>
            <p:nvPr/>
          </p:nvSpPr>
          <p:spPr>
            <a:xfrm>
              <a:off x="1498600" y="2664808"/>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92" name="PresSld1Shape53AppPresentator_">
              <a:hlinkClick r:id="" action="ppaction://macro?name=SelShape"/>
              <a:extLst>
                <a:ext uri="{FF2B5EF4-FFF2-40B4-BE49-F238E27FC236}">
                  <a16:creationId xmlns:a16="http://schemas.microsoft.com/office/drawing/2014/main" id="{8036D479-5099-9823-88EA-67A95E950078}"/>
                </a:ext>
              </a:extLst>
            </p:cNvPr>
            <p:cNvSpPr/>
            <p:nvPr/>
          </p:nvSpPr>
          <p:spPr>
            <a:xfrm>
              <a:off x="1727200" y="3098800"/>
              <a:ext cx="4172249" cy="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2700" u="sng" dirty="0">
                  <a:solidFill>
                    <a:srgbClr val="000000"/>
                  </a:solidFill>
                  <a:latin typeface="Candara Light" panose="020E0502030303020204" pitchFamily="34" charset="0"/>
                </a:rPr>
                <a:t>Welcome to </a:t>
              </a:r>
              <a:r>
                <a:rPr lang="et-EE" sz="2700" u="sng" dirty="0" err="1">
                  <a:solidFill>
                    <a:srgbClr val="000000"/>
                  </a:solidFill>
                  <a:latin typeface="Candara Light" panose="020E0502030303020204" pitchFamily="34" charset="0"/>
                </a:rPr>
                <a:t>Presentator</a:t>
              </a:r>
              <a:r>
                <a:rPr lang="et-EE" sz="2700" u="sng" dirty="0">
                  <a:solidFill>
                    <a:srgbClr val="000000"/>
                  </a:solidFill>
                  <a:latin typeface="Candara Light" panose="020E0502030303020204" pitchFamily="34" charset="0"/>
                </a:rPr>
                <a:t> 3!</a:t>
              </a:r>
            </a:p>
          </p:txBody>
        </p:sp>
        <p:sp>
          <p:nvSpPr>
            <p:cNvPr id="99" name="PresSld1Shape54AppPresentator_">
              <a:hlinkClick r:id="" action="ppaction://macro?name=SelShape"/>
              <a:extLst>
                <a:ext uri="{FF2B5EF4-FFF2-40B4-BE49-F238E27FC236}">
                  <a16:creationId xmlns:a16="http://schemas.microsoft.com/office/drawing/2014/main" id="{9C61335E-0162-BBE5-7B85-91EFAFCB6DD3}"/>
                </a:ext>
              </a:extLst>
            </p:cNvPr>
            <p:cNvSpPr/>
            <p:nvPr/>
          </p:nvSpPr>
          <p:spPr>
            <a:xfrm rot="8100000">
              <a:off x="3416300" y="34671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29" name="PresSld1Shape55AppPresentator_">
              <a:hlinkClick r:id="" action="ppaction://macro?name=SelShape"/>
              <a:extLst>
                <a:ext uri="{FF2B5EF4-FFF2-40B4-BE49-F238E27FC236}">
                  <a16:creationId xmlns:a16="http://schemas.microsoft.com/office/drawing/2014/main" id="{41098C54-478C-7CF1-A14E-57DA0AECAA4D}"/>
                </a:ext>
              </a:extLst>
            </p:cNvPr>
            <p:cNvSpPr/>
            <p:nvPr/>
          </p:nvSpPr>
          <p:spPr>
            <a:xfrm rot="5400000">
              <a:off x="3225800" y="3810000"/>
              <a:ext cx="252288" cy="252651"/>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36" name="PresSld1Shape56AppPresentator_">
              <a:hlinkClick r:id="" action="ppaction://macro?name=SelShape"/>
              <a:extLst>
                <a:ext uri="{FF2B5EF4-FFF2-40B4-BE49-F238E27FC236}">
                  <a16:creationId xmlns:a16="http://schemas.microsoft.com/office/drawing/2014/main" id="{9856DA41-7293-4294-4D80-3456A0533B9B}"/>
                </a:ext>
              </a:extLst>
            </p:cNvPr>
            <p:cNvSpPr/>
            <p:nvPr/>
          </p:nvSpPr>
          <p:spPr>
            <a:xfrm rot="10800000">
              <a:off x="3733800" y="38100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43" name="PresSld1Shape57AppPresentator_">
              <a:hlinkClick r:id="" action="ppaction://macro?name=SelShape"/>
              <a:extLst>
                <a:ext uri="{FF2B5EF4-FFF2-40B4-BE49-F238E27FC236}">
                  <a16:creationId xmlns:a16="http://schemas.microsoft.com/office/drawing/2014/main" id="{45C0B725-85B4-12CF-6337-42EE6BCF267D}"/>
                </a:ext>
              </a:extLst>
            </p:cNvPr>
            <p:cNvSpPr/>
            <p:nvPr/>
          </p:nvSpPr>
          <p:spPr>
            <a:xfrm>
              <a:off x="3238500" y="42545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5" name="PresSld1Shape58AppPresentator_">
              <a:hlinkClick r:id="" action="ppaction://macro?name=SelShape"/>
              <a:extLst>
                <a:ext uri="{FF2B5EF4-FFF2-40B4-BE49-F238E27FC236}">
                  <a16:creationId xmlns:a16="http://schemas.microsoft.com/office/drawing/2014/main" id="{6F37D4AE-9052-F9BA-782C-9C6C390991C5}"/>
                </a:ext>
              </a:extLst>
            </p:cNvPr>
            <p:cNvSpPr/>
            <p:nvPr/>
          </p:nvSpPr>
          <p:spPr>
            <a:xfrm rot="16200000">
              <a:off x="3759200" y="4254500"/>
              <a:ext cx="254835" cy="257782"/>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6" name="PresSld1Shape59AppPresentator_">
              <a:hlinkClick r:id="" action="ppaction://macro?name=SelShape"/>
              <a:extLst>
                <a:ext uri="{FF2B5EF4-FFF2-40B4-BE49-F238E27FC236}">
                  <a16:creationId xmlns:a16="http://schemas.microsoft.com/office/drawing/2014/main" id="{1CC63FEE-32AD-A613-36A2-8647CDEEC052}"/>
                </a:ext>
              </a:extLst>
            </p:cNvPr>
            <p:cNvSpPr/>
            <p:nvPr/>
          </p:nvSpPr>
          <p:spPr>
            <a:xfrm rot="2700000">
              <a:off x="2908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7" name="PresSld1Shape60AppPresentator_">
              <a:hlinkClick r:id="" action="ppaction://macro?name=SelShape"/>
              <a:extLst>
                <a:ext uri="{FF2B5EF4-FFF2-40B4-BE49-F238E27FC236}">
                  <a16:creationId xmlns:a16="http://schemas.microsoft.com/office/drawing/2014/main" id="{EA0848E1-26CD-DF04-6586-2FFC11FE867F}"/>
                </a:ext>
              </a:extLst>
            </p:cNvPr>
            <p:cNvSpPr/>
            <p:nvPr/>
          </p:nvSpPr>
          <p:spPr>
            <a:xfrm rot="13500000">
              <a:off x="3924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8" name="PresSld1Shape61AppPresentator_">
              <a:hlinkClick r:id="" action="ppaction://macro?name=SelShape"/>
              <a:extLst>
                <a:ext uri="{FF2B5EF4-FFF2-40B4-BE49-F238E27FC236}">
                  <a16:creationId xmlns:a16="http://schemas.microsoft.com/office/drawing/2014/main" id="{E0454DC7-FDDA-7330-DDC6-3165EA48C5C3}"/>
                </a:ext>
              </a:extLst>
            </p:cNvPr>
            <p:cNvSpPr/>
            <p:nvPr/>
          </p:nvSpPr>
          <p:spPr>
            <a:xfrm rot="18900000">
              <a:off x="3416300" y="44450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9" name="PresSld2Shape64AppPresentator_">
              <a:hlinkClick r:id="" action="ppaction://macro?name=SelShape"/>
              <a:extLst>
                <a:ext uri="{FF2B5EF4-FFF2-40B4-BE49-F238E27FC236}">
                  <a16:creationId xmlns:a16="http://schemas.microsoft.com/office/drawing/2014/main" id="{7D7BD153-CCA0-59B7-E72C-1B7C88D73233}"/>
                </a:ext>
              </a:extLst>
            </p:cNvPr>
            <p:cNvSpPr/>
            <p:nvPr/>
          </p:nvSpPr>
          <p:spPr>
            <a:xfrm>
              <a:off x="1536700" y="2705100"/>
              <a:ext cx="4395813" cy="24396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70" name="PresSld2Shape65AppPresentator_">
              <a:hlinkClick r:id="" action="ppaction://macro?name=SelShape"/>
              <a:extLst>
                <a:ext uri="{FF2B5EF4-FFF2-40B4-BE49-F238E27FC236}">
                  <a16:creationId xmlns:a16="http://schemas.microsoft.com/office/drawing/2014/main" id="{1E7FFAE3-0359-7402-7A5F-4E9255E6666B}"/>
                </a:ext>
              </a:extLst>
            </p:cNvPr>
            <p:cNvSpPr/>
            <p:nvPr/>
          </p:nvSpPr>
          <p:spPr>
            <a:xfrm>
              <a:off x="2908300" y="2882900"/>
              <a:ext cx="2918280"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a:solidFill>
                    <a:srgbClr val="FFFFFF"/>
                  </a:solidFill>
                  <a:effectLst>
                    <a:prstShdw prst="shdw14" dist="35921" dir="2700000">
                      <a:scrgbClr r="0" g="0" b="0">
                        <a:alpha val="43000"/>
                      </a:scrgbClr>
                    </a:prstShdw>
                  </a:effectLst>
                  <a:latin typeface="Candara Light" panose="020E0502030303020204" pitchFamily="34" charset="0"/>
                </a:rPr>
                <a:t>So, why is it so awesome?</a:t>
              </a:r>
              <a:endParaRPr lang="et-EE" sz="2000">
                <a:solidFill>
                  <a:srgbClr val="FFFFFF"/>
                </a:solidFill>
                <a:effectLst>
                  <a:prstShdw prst="shdw14" dist="35921" dir="2700000">
                    <a:scrgbClr r="0" g="0" b="0">
                      <a:alpha val="43000"/>
                    </a:scrgbClr>
                  </a:prstShdw>
                </a:effectLst>
                <a:latin typeface="Candara Light" panose="020E0502030303020204" pitchFamily="34" charset="0"/>
              </a:endParaRPr>
            </a:p>
          </p:txBody>
        </p:sp>
        <p:sp>
          <p:nvSpPr>
            <p:cNvPr id="171" name="PresSld2Shape66AppPresentator_">
              <a:hlinkClick r:id="" action="ppaction://macro?name=SelShape"/>
              <a:extLst>
                <a:ext uri="{FF2B5EF4-FFF2-40B4-BE49-F238E27FC236}">
                  <a16:creationId xmlns:a16="http://schemas.microsoft.com/office/drawing/2014/main" id="{2536A94C-9FF2-4AD7-F258-700225B6A579}"/>
                </a:ext>
              </a:extLst>
            </p:cNvPr>
            <p:cNvSpPr/>
            <p:nvPr/>
          </p:nvSpPr>
          <p:spPr>
            <a:xfrm>
              <a:off x="1739900" y="3429000"/>
              <a:ext cx="1986506"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1. Support for a lot of shapes!</a:t>
              </a:r>
              <a:endParaRPr lang="et-EE" sz="1100">
                <a:solidFill>
                  <a:srgbClr val="FFFFFF"/>
                </a:solidFill>
                <a:latin typeface="Candara" panose="020E0502030303020204" pitchFamily="34" charset="0"/>
              </a:endParaRPr>
            </a:p>
          </p:txBody>
        </p:sp>
        <p:sp>
          <p:nvSpPr>
            <p:cNvPr id="172" name="PresSld2Shape67AppPresentator_">
              <a:hlinkClick r:id="" action="ppaction://macro?name=SelShape"/>
              <a:extLst>
                <a:ext uri="{FF2B5EF4-FFF2-40B4-BE49-F238E27FC236}">
                  <a16:creationId xmlns:a16="http://schemas.microsoft.com/office/drawing/2014/main" id="{0A750975-8477-3A80-9B2E-98A55D731D6E}"/>
                </a:ext>
              </a:extLst>
            </p:cNvPr>
            <p:cNvSpPr/>
            <p:nvPr/>
          </p:nvSpPr>
          <p:spPr>
            <a:xfrm>
              <a:off x="1689100" y="2819400"/>
              <a:ext cx="523107" cy="517128"/>
            </a:xfrm>
            <a:prstGeom prst="sun">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73" name="PresSld2Shape68AppPresentator_">
              <a:hlinkClick r:id="" action="ppaction://macro?name=SelShape"/>
              <a:extLst>
                <a:ext uri="{FF2B5EF4-FFF2-40B4-BE49-F238E27FC236}">
                  <a16:creationId xmlns:a16="http://schemas.microsoft.com/office/drawing/2014/main" id="{2AB9463E-DB3B-042D-3765-31E83C070433}"/>
                </a:ext>
              </a:extLst>
            </p:cNvPr>
            <p:cNvSpPr/>
            <p:nvPr/>
          </p:nvSpPr>
          <p:spPr>
            <a:xfrm>
              <a:off x="1739900" y="3771900"/>
              <a:ext cx="1966639" cy="17672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2. Infinite number of slides!</a:t>
              </a:r>
              <a:endParaRPr lang="et-EE" sz="1100">
                <a:solidFill>
                  <a:srgbClr val="FFFFFF"/>
                </a:solidFill>
                <a:latin typeface="Candara" panose="020E0502030303020204" pitchFamily="34" charset="0"/>
              </a:endParaRPr>
            </a:p>
          </p:txBody>
        </p:sp>
        <p:sp>
          <p:nvSpPr>
            <p:cNvPr id="174" name="PresSld2Shape69AppPresentator_">
              <a:hlinkClick r:id="" action="ppaction://macro?name=SelShape"/>
              <a:extLst>
                <a:ext uri="{FF2B5EF4-FFF2-40B4-BE49-F238E27FC236}">
                  <a16:creationId xmlns:a16="http://schemas.microsoft.com/office/drawing/2014/main" id="{100EC23A-783A-6FBB-26EA-642BFCCB13E6}"/>
                </a:ext>
              </a:extLst>
            </p:cNvPr>
            <p:cNvSpPr/>
            <p:nvPr/>
          </p:nvSpPr>
          <p:spPr>
            <a:xfrm>
              <a:off x="1739900" y="3949700"/>
              <a:ext cx="2738239" cy="20236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3. Shape movement, scaling and rotation!</a:t>
              </a:r>
              <a:endParaRPr lang="et-EE" sz="1100">
                <a:solidFill>
                  <a:srgbClr val="FFFFFF"/>
                </a:solidFill>
                <a:latin typeface="Candara" panose="020E0502030303020204" pitchFamily="34" charset="0"/>
              </a:endParaRPr>
            </a:p>
          </p:txBody>
        </p:sp>
        <p:sp>
          <p:nvSpPr>
            <p:cNvPr id="175" name="PresSld2Shape70AppPresentator_">
              <a:hlinkClick r:id="" action="ppaction://macro?name=SelShape"/>
              <a:extLst>
                <a:ext uri="{FF2B5EF4-FFF2-40B4-BE49-F238E27FC236}">
                  <a16:creationId xmlns:a16="http://schemas.microsoft.com/office/drawing/2014/main" id="{CAC1AF0C-8B68-2FF3-AC51-EAFADFA63F51}"/>
                </a:ext>
              </a:extLst>
            </p:cNvPr>
            <p:cNvSpPr/>
            <p:nvPr/>
          </p:nvSpPr>
          <p:spPr>
            <a:xfrm>
              <a:off x="1739900" y="4178300"/>
              <a:ext cx="2529393" cy="155677"/>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4. Infinite number of presentation files!</a:t>
              </a:r>
              <a:endParaRPr lang="et-EE" sz="1100">
                <a:solidFill>
                  <a:srgbClr val="FFFFFF"/>
                </a:solidFill>
                <a:latin typeface="Candara" panose="020E0502030303020204" pitchFamily="34" charset="0"/>
              </a:endParaRPr>
            </a:p>
          </p:txBody>
        </p:sp>
        <p:sp>
          <p:nvSpPr>
            <p:cNvPr id="176" name="PresSld2Shape71AppPresentator_">
              <a:hlinkClick r:id="" action="ppaction://macro?name=SelShape"/>
              <a:extLst>
                <a:ext uri="{FF2B5EF4-FFF2-40B4-BE49-F238E27FC236}">
                  <a16:creationId xmlns:a16="http://schemas.microsoft.com/office/drawing/2014/main" id="{55DE9BC1-FEDD-31B7-16D0-D6FF80256A38}"/>
                </a:ext>
              </a:extLst>
            </p:cNvPr>
            <p:cNvSpPr/>
            <p:nvPr/>
          </p:nvSpPr>
          <p:spPr>
            <a:xfrm>
              <a:off x="1739900" y="4368800"/>
              <a:ext cx="1625815" cy="22044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5. Multiple instances!</a:t>
              </a:r>
            </a:p>
          </p:txBody>
        </p:sp>
        <p:sp>
          <p:nvSpPr>
            <p:cNvPr id="177" name="PresSld3Shape78AppPresentator_">
              <a:hlinkClick r:id="" action="ppaction://macro?name=SelShape"/>
              <a:extLst>
                <a:ext uri="{FF2B5EF4-FFF2-40B4-BE49-F238E27FC236}">
                  <a16:creationId xmlns:a16="http://schemas.microsoft.com/office/drawing/2014/main" id="{EF51083F-61FE-FC5C-6B94-0DEF2EC27B5C}"/>
                </a:ext>
              </a:extLst>
            </p:cNvPr>
            <p:cNvSpPr/>
            <p:nvPr/>
          </p:nvSpPr>
          <p:spPr>
            <a:xfrm>
              <a:off x="1498600" y="2667000"/>
              <a:ext cx="4472667" cy="2516408"/>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78" name="PresSld3Shape79AppPresentator_">
              <a:hlinkClick r:id="" action="ppaction://macro?name=SelShape"/>
              <a:extLst>
                <a:ext uri="{FF2B5EF4-FFF2-40B4-BE49-F238E27FC236}">
                  <a16:creationId xmlns:a16="http://schemas.microsoft.com/office/drawing/2014/main" id="{D53F3F77-7D76-58D8-0F61-5C36B2881060}"/>
                </a:ext>
              </a:extLst>
            </p:cNvPr>
            <p:cNvSpPr/>
            <p:nvPr/>
          </p:nvSpPr>
          <p:spPr>
            <a:xfrm>
              <a:off x="1511300" y="2806700"/>
              <a:ext cx="4382446" cy="389791"/>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u="sng">
                  <a:solidFill>
                    <a:srgbClr val="FFFFFF"/>
                  </a:solidFill>
                  <a:latin typeface="Candara Light" panose="020E0502030303020204" pitchFamily="34" charset="0"/>
                </a:rPr>
                <a:t>Available shapes</a:t>
              </a:r>
            </a:p>
          </p:txBody>
        </p:sp>
        <p:sp>
          <p:nvSpPr>
            <p:cNvPr id="179" name="PresSld3Shape80AppPresentator_">
              <a:hlinkClick r:id="" action="ppaction://macro?name=SelShape"/>
              <a:extLst>
                <a:ext uri="{FF2B5EF4-FFF2-40B4-BE49-F238E27FC236}">
                  <a16:creationId xmlns:a16="http://schemas.microsoft.com/office/drawing/2014/main" id="{0C1063E9-3A06-CD38-3974-395404D3A770}"/>
                </a:ext>
              </a:extLst>
            </p:cNvPr>
            <p:cNvSpPr/>
            <p:nvPr/>
          </p:nvSpPr>
          <p:spPr>
            <a:xfrm>
              <a:off x="1790700" y="3378200"/>
              <a:ext cx="393218" cy="389791"/>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0" name="PresSld3Shape81AppPresentator_">
              <a:hlinkClick r:id="" action="ppaction://macro?name=SelShape"/>
              <a:extLst>
                <a:ext uri="{FF2B5EF4-FFF2-40B4-BE49-F238E27FC236}">
                  <a16:creationId xmlns:a16="http://schemas.microsoft.com/office/drawing/2014/main" id="{C3A46645-EAFF-D75F-3E63-E49F6D24D1C5}"/>
                </a:ext>
              </a:extLst>
            </p:cNvPr>
            <p:cNvSpPr/>
            <p:nvPr/>
          </p:nvSpPr>
          <p:spPr>
            <a:xfrm>
              <a:off x="2374900" y="3365500"/>
              <a:ext cx="393218" cy="389791"/>
            </a:xfrm>
            <a:prstGeom prst="ellips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1" name="PresSld3Shape82AppPresentator_">
              <a:hlinkClick r:id="" action="ppaction://macro?name=SelShape"/>
              <a:extLst>
                <a:ext uri="{FF2B5EF4-FFF2-40B4-BE49-F238E27FC236}">
                  <a16:creationId xmlns:a16="http://schemas.microsoft.com/office/drawing/2014/main" id="{28C69BBE-053B-F4E1-7224-5F7D5BF3CCC3}"/>
                </a:ext>
              </a:extLst>
            </p:cNvPr>
            <p:cNvSpPr/>
            <p:nvPr/>
          </p:nvSpPr>
          <p:spPr>
            <a:xfrm rot="10800000">
              <a:off x="2882900" y="3365500"/>
              <a:ext cx="393218" cy="389791"/>
            </a:xfrm>
            <a:prstGeom prst="rtTriangl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2" name="PresSld3Shape83AppPresentator_">
              <a:hlinkClick r:id="" action="ppaction://macro?name=SelShape"/>
              <a:extLst>
                <a:ext uri="{FF2B5EF4-FFF2-40B4-BE49-F238E27FC236}">
                  <a16:creationId xmlns:a16="http://schemas.microsoft.com/office/drawing/2014/main" id="{6886B7B2-DAE9-4251-D638-9DBCDFB95EB5}"/>
                </a:ext>
              </a:extLst>
            </p:cNvPr>
            <p:cNvSpPr/>
            <p:nvPr/>
          </p:nvSpPr>
          <p:spPr>
            <a:xfrm>
              <a:off x="3479800" y="3365500"/>
              <a:ext cx="393218" cy="389791"/>
            </a:xfrm>
            <a:prstGeom prst="round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3" name="PresSld3Shape84AppPresentator_">
              <a:hlinkClick r:id="" action="ppaction://macro?name=SelShape"/>
              <a:extLst>
                <a:ext uri="{FF2B5EF4-FFF2-40B4-BE49-F238E27FC236}">
                  <a16:creationId xmlns:a16="http://schemas.microsoft.com/office/drawing/2014/main" id="{0ED2F066-7233-6B38-6876-736888B9A57D}"/>
                </a:ext>
              </a:extLst>
            </p:cNvPr>
            <p:cNvSpPr/>
            <p:nvPr/>
          </p:nvSpPr>
          <p:spPr>
            <a:xfrm>
              <a:off x="4051300" y="3352800"/>
              <a:ext cx="393218" cy="389791"/>
            </a:xfrm>
            <a:prstGeom prst="snip2Diag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4" name="PresSld3Shape85AppPresentator_">
              <a:hlinkClick r:id="" action="ppaction://macro?name=SelShape"/>
              <a:extLst>
                <a:ext uri="{FF2B5EF4-FFF2-40B4-BE49-F238E27FC236}">
                  <a16:creationId xmlns:a16="http://schemas.microsoft.com/office/drawing/2014/main" id="{C15FAEFF-E606-D379-9535-004DC266ED67}"/>
                </a:ext>
              </a:extLst>
            </p:cNvPr>
            <p:cNvSpPr/>
            <p:nvPr/>
          </p:nvSpPr>
          <p:spPr>
            <a:xfrm>
              <a:off x="4635500" y="3352800"/>
              <a:ext cx="393218" cy="389791"/>
            </a:xfrm>
            <a:prstGeom prst="teardrop">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5" name="PresSld3Shape86AppPresentator_">
              <a:hlinkClick r:id="" action="ppaction://macro?name=SelShape"/>
              <a:extLst>
                <a:ext uri="{FF2B5EF4-FFF2-40B4-BE49-F238E27FC236}">
                  <a16:creationId xmlns:a16="http://schemas.microsoft.com/office/drawing/2014/main" id="{7F0A365C-A256-6D3D-5DED-9884DC5DFD27}"/>
                </a:ext>
              </a:extLst>
            </p:cNvPr>
            <p:cNvSpPr/>
            <p:nvPr/>
          </p:nvSpPr>
          <p:spPr>
            <a:xfrm>
              <a:off x="5181600" y="3352800"/>
              <a:ext cx="454386" cy="389791"/>
            </a:xfrm>
            <a:prstGeom prst="parallelogram">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6" name="PresSld3Shape87AppPresentator_">
              <a:hlinkClick r:id="" action="ppaction://macro?name=SelShape"/>
              <a:extLst>
                <a:ext uri="{FF2B5EF4-FFF2-40B4-BE49-F238E27FC236}">
                  <a16:creationId xmlns:a16="http://schemas.microsoft.com/office/drawing/2014/main" id="{BBFCB177-B0AA-A6A8-5988-AFF3077F3C1E}"/>
                </a:ext>
              </a:extLst>
            </p:cNvPr>
            <p:cNvSpPr/>
            <p:nvPr/>
          </p:nvSpPr>
          <p:spPr>
            <a:xfrm>
              <a:off x="1701800" y="3898900"/>
              <a:ext cx="515555" cy="389791"/>
            </a:xfrm>
            <a:prstGeom prst="trapezoid">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7" name="PresSld3Shape88AppPresentator_">
              <a:hlinkClick r:id="" action="ppaction://macro?name=SelShape"/>
              <a:extLst>
                <a:ext uri="{FF2B5EF4-FFF2-40B4-BE49-F238E27FC236}">
                  <a16:creationId xmlns:a16="http://schemas.microsoft.com/office/drawing/2014/main" id="{FCD9F35E-A826-D324-FBBE-816690700C1D}"/>
                </a:ext>
              </a:extLst>
            </p:cNvPr>
            <p:cNvSpPr/>
            <p:nvPr/>
          </p:nvSpPr>
          <p:spPr>
            <a:xfrm>
              <a:off x="2387600" y="3898900"/>
              <a:ext cx="393218" cy="389791"/>
            </a:xfrm>
            <a:prstGeom prst="hexag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8" name="PresSld3Shape89AppPresentator_">
              <a:hlinkClick r:id="" action="ppaction://macro?name=SelShape"/>
              <a:extLst>
                <a:ext uri="{FF2B5EF4-FFF2-40B4-BE49-F238E27FC236}">
                  <a16:creationId xmlns:a16="http://schemas.microsoft.com/office/drawing/2014/main" id="{CE799147-56D2-D031-9F95-C5364B6B263B}"/>
                </a:ext>
              </a:extLst>
            </p:cNvPr>
            <p:cNvSpPr/>
            <p:nvPr/>
          </p:nvSpPr>
          <p:spPr>
            <a:xfrm>
              <a:off x="2933700" y="3898900"/>
              <a:ext cx="393218" cy="389791"/>
            </a:xfrm>
            <a:prstGeom prs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9" name="PresSld3Shape90AppPresentator_">
              <a:hlinkClick r:id="" action="ppaction://macro?name=SelShape"/>
              <a:extLst>
                <a:ext uri="{FF2B5EF4-FFF2-40B4-BE49-F238E27FC236}">
                  <a16:creationId xmlns:a16="http://schemas.microsoft.com/office/drawing/2014/main" id="{BC762466-C194-B446-34FA-02B28B89B0D7}"/>
                </a:ext>
              </a:extLst>
            </p:cNvPr>
            <p:cNvSpPr/>
            <p:nvPr/>
          </p:nvSpPr>
          <p:spPr>
            <a:xfrm>
              <a:off x="3479800" y="3898900"/>
              <a:ext cx="1004903" cy="389791"/>
            </a:xfrm>
            <a:prstGeom prst="lef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0" name="PresSld3Shape91AppPresentator_">
              <a:hlinkClick r:id="" action="ppaction://macro?name=SelShape"/>
              <a:extLst>
                <a:ext uri="{FF2B5EF4-FFF2-40B4-BE49-F238E27FC236}">
                  <a16:creationId xmlns:a16="http://schemas.microsoft.com/office/drawing/2014/main" id="{9FB6516A-ABA7-2FEA-FDFE-68018C938DAC}"/>
                </a:ext>
              </a:extLst>
            </p:cNvPr>
            <p:cNvSpPr/>
            <p:nvPr/>
          </p:nvSpPr>
          <p:spPr>
            <a:xfrm>
              <a:off x="4572000" y="3898900"/>
              <a:ext cx="454386" cy="389791"/>
            </a:xfrm>
            <a:prstGeom prst="curved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1" name="PresSld3Shape92AppPresentator_">
              <a:hlinkClick r:id="" action="ppaction://macro?name=SelShape"/>
              <a:extLst>
                <a:ext uri="{FF2B5EF4-FFF2-40B4-BE49-F238E27FC236}">
                  <a16:creationId xmlns:a16="http://schemas.microsoft.com/office/drawing/2014/main" id="{41B4671B-7CE1-943D-3A0A-546357479036}"/>
                </a:ext>
              </a:extLst>
            </p:cNvPr>
            <p:cNvSpPr/>
            <p:nvPr/>
          </p:nvSpPr>
          <p:spPr>
            <a:xfrm>
              <a:off x="5181600" y="3860800"/>
              <a:ext cx="393218" cy="389791"/>
            </a:xfrm>
            <a:prstGeom prst="wedgeRoundRect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2" name="PresSld3Shape93AppPresentator_">
              <a:hlinkClick r:id="" action="ppaction://macro?name=SelShape"/>
              <a:extLst>
                <a:ext uri="{FF2B5EF4-FFF2-40B4-BE49-F238E27FC236}">
                  <a16:creationId xmlns:a16="http://schemas.microsoft.com/office/drawing/2014/main" id="{58400B8E-1A80-9CE3-85C9-4B72A0AEFDAD}"/>
                </a:ext>
              </a:extLst>
            </p:cNvPr>
            <p:cNvSpPr/>
            <p:nvPr/>
          </p:nvSpPr>
          <p:spPr>
            <a:xfrm>
              <a:off x="1765300" y="4432300"/>
              <a:ext cx="393218" cy="389791"/>
            </a:xfrm>
            <a:prstGeom prst="wedgeEllipse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3" name="PresSld3Shape94AppPresentator_">
              <a:hlinkClick r:id="" action="ppaction://macro?name=SelShape"/>
              <a:extLst>
                <a:ext uri="{FF2B5EF4-FFF2-40B4-BE49-F238E27FC236}">
                  <a16:creationId xmlns:a16="http://schemas.microsoft.com/office/drawing/2014/main" id="{CE1E6953-B6E3-D937-91E9-D24A9C825FF1}"/>
                </a:ext>
              </a:extLst>
            </p:cNvPr>
            <p:cNvSpPr/>
            <p:nvPr/>
          </p:nvSpPr>
          <p:spPr>
            <a:xfrm>
              <a:off x="2324100" y="4432300"/>
              <a:ext cx="515555" cy="389791"/>
            </a:xfrm>
            <a:prstGeom prst="cloud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4" name="PresSld3Shape95AppPresentator_">
              <a:hlinkClick r:id="" action="ppaction://macro?name=SelShape"/>
              <a:extLst>
                <a:ext uri="{FF2B5EF4-FFF2-40B4-BE49-F238E27FC236}">
                  <a16:creationId xmlns:a16="http://schemas.microsoft.com/office/drawing/2014/main" id="{BF24AC3E-CAAC-8FEC-786C-EB4BA1D6E7FC}"/>
                </a:ext>
              </a:extLst>
            </p:cNvPr>
            <p:cNvSpPr/>
            <p:nvPr/>
          </p:nvSpPr>
          <p:spPr>
            <a:xfrm>
              <a:off x="2933700" y="4368800"/>
              <a:ext cx="515555" cy="511060"/>
            </a:xfrm>
            <a:prstGeom prst="su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5" name="PresSld3Shape96AppPresentator_">
              <a:hlinkClick r:id="" action="ppaction://macro?name=SelShape"/>
              <a:extLst>
                <a:ext uri="{FF2B5EF4-FFF2-40B4-BE49-F238E27FC236}">
                  <a16:creationId xmlns:a16="http://schemas.microsoft.com/office/drawing/2014/main" id="{E7CD39B6-2483-67EB-78E0-5939548427BC}"/>
                </a:ext>
              </a:extLst>
            </p:cNvPr>
            <p:cNvSpPr/>
            <p:nvPr/>
          </p:nvSpPr>
          <p:spPr>
            <a:xfrm>
              <a:off x="3543300" y="4368800"/>
              <a:ext cx="265260" cy="450427"/>
            </a:xfrm>
            <a:prstGeom prst="mo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6" name="PresSld3Shape97AppPresentator_">
              <a:hlinkClick r:id="" action="ppaction://macro?name=SelShape"/>
              <a:extLst>
                <a:ext uri="{FF2B5EF4-FFF2-40B4-BE49-F238E27FC236}">
                  <a16:creationId xmlns:a16="http://schemas.microsoft.com/office/drawing/2014/main" id="{5DF8AF7B-F267-9466-5A6B-57630953AE87}"/>
                </a:ext>
              </a:extLst>
            </p:cNvPr>
            <p:cNvSpPr/>
            <p:nvPr/>
          </p:nvSpPr>
          <p:spPr>
            <a:xfrm>
              <a:off x="3949700" y="4318000"/>
              <a:ext cx="515555" cy="511060"/>
            </a:xfrm>
            <a:prstGeom prst="star5">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7" name="PresSld3Shape98AppPresentator_">
              <a:hlinkClick r:id="" action="ppaction://macro?name=SelShape"/>
              <a:extLst>
                <a:ext uri="{FF2B5EF4-FFF2-40B4-BE49-F238E27FC236}">
                  <a16:creationId xmlns:a16="http://schemas.microsoft.com/office/drawing/2014/main" id="{33FDB095-712D-F6C0-EBBF-B509B3164BDB}"/>
                </a:ext>
              </a:extLst>
            </p:cNvPr>
            <p:cNvSpPr/>
            <p:nvPr/>
          </p:nvSpPr>
          <p:spPr>
            <a:xfrm>
              <a:off x="4635500" y="4432300"/>
              <a:ext cx="393218" cy="389791"/>
            </a:xfrm>
            <a:prstGeom prst="cub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8" name="PresSld3Shape99AppPresentator_">
              <a:hlinkClick r:id="" action="ppaction://macro?name=SelShape"/>
              <a:extLst>
                <a:ext uri="{FF2B5EF4-FFF2-40B4-BE49-F238E27FC236}">
                  <a16:creationId xmlns:a16="http://schemas.microsoft.com/office/drawing/2014/main" id="{43929DDA-3554-E9C4-7663-C9513D51F676}"/>
                </a:ext>
              </a:extLst>
            </p:cNvPr>
            <p:cNvSpPr/>
            <p:nvPr/>
          </p:nvSpPr>
          <p:spPr>
            <a:xfrm>
              <a:off x="5181600" y="4432300"/>
              <a:ext cx="393218" cy="389791"/>
            </a:xfrm>
            <a:prstGeom prst="verticalScroll">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9" name="PresSld4Shape100AppPresentator_">
              <a:hlinkClick r:id="" action="ppaction://macro?name=SelShape"/>
              <a:extLst>
                <a:ext uri="{FF2B5EF4-FFF2-40B4-BE49-F238E27FC236}">
                  <a16:creationId xmlns:a16="http://schemas.microsoft.com/office/drawing/2014/main" id="{9DB8AC09-1420-7547-64F7-2D002364BC5A}"/>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200" name="PresSld4Shape101AppPresentator_">
              <a:hlinkClick r:id="" action="ppaction://macro?name=SelShape"/>
              <a:extLst>
                <a:ext uri="{FF2B5EF4-FFF2-40B4-BE49-F238E27FC236}">
                  <a16:creationId xmlns:a16="http://schemas.microsoft.com/office/drawing/2014/main" id="{03AFE9F3-6EC9-D225-6606-ADC51DD434BA}"/>
                </a:ext>
              </a:extLst>
            </p:cNvPr>
            <p:cNvSpPr/>
            <p:nvPr/>
          </p:nvSpPr>
          <p:spPr>
            <a:xfrm>
              <a:off x="1701800" y="2679700"/>
              <a:ext cx="2411775" cy="69296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FFFFFF"/>
                  </a:solidFill>
                  <a:latin typeface="Times New Roman" panose="02020603050405020304" pitchFamily="18" charset="0"/>
                </a:rPr>
                <a:t>Each shape can be...</a:t>
              </a:r>
            </a:p>
          </p:txBody>
        </p:sp>
        <p:sp>
          <p:nvSpPr>
            <p:cNvPr id="201" name="PresSld4Shape102AppPresentator_">
              <a:hlinkClick r:id="" action="ppaction://macro?name=SelShape"/>
              <a:extLst>
                <a:ext uri="{FF2B5EF4-FFF2-40B4-BE49-F238E27FC236}">
                  <a16:creationId xmlns:a16="http://schemas.microsoft.com/office/drawing/2014/main" id="{942F9787-2979-A390-6606-E083DF4F86A8}"/>
                </a:ext>
              </a:extLst>
            </p:cNvPr>
            <p:cNvSpPr/>
            <p:nvPr/>
          </p:nvSpPr>
          <p:spPr>
            <a:xfrm>
              <a:off x="1879600" y="3302000"/>
              <a:ext cx="1494250" cy="32915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1. Moved</a:t>
              </a:r>
            </a:p>
          </p:txBody>
        </p:sp>
        <p:sp>
          <p:nvSpPr>
            <p:cNvPr id="202" name="PresSld4Shape103AppPresentator_">
              <a:hlinkClick r:id="" action="ppaction://macro?name=SelShape"/>
              <a:extLst>
                <a:ext uri="{FF2B5EF4-FFF2-40B4-BE49-F238E27FC236}">
                  <a16:creationId xmlns:a16="http://schemas.microsoft.com/office/drawing/2014/main" id="{41A2370F-15D6-5747-8555-EF5A0893CFC0}"/>
                </a:ext>
              </a:extLst>
            </p:cNvPr>
            <p:cNvSpPr/>
            <p:nvPr/>
          </p:nvSpPr>
          <p:spPr>
            <a:xfrm>
              <a:off x="1879600" y="3835400"/>
              <a:ext cx="1127238" cy="389791"/>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2. Resized</a:t>
              </a:r>
            </a:p>
          </p:txBody>
        </p:sp>
        <p:sp>
          <p:nvSpPr>
            <p:cNvPr id="203" name="PresSld4Shape104AppPresentator_">
              <a:hlinkClick r:id="" action="ppaction://macro?name=SelShape"/>
              <a:extLst>
                <a:ext uri="{FF2B5EF4-FFF2-40B4-BE49-F238E27FC236}">
                  <a16:creationId xmlns:a16="http://schemas.microsoft.com/office/drawing/2014/main" id="{F4343FC8-D6E8-A99C-27E8-47D071783A4F}"/>
                </a:ext>
              </a:extLst>
            </p:cNvPr>
            <p:cNvSpPr/>
            <p:nvPr/>
          </p:nvSpPr>
          <p:spPr>
            <a:xfrm>
              <a:off x="1879600" y="4546600"/>
              <a:ext cx="821397" cy="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3. Rotated</a:t>
              </a:r>
            </a:p>
          </p:txBody>
        </p:sp>
        <p:sp>
          <p:nvSpPr>
            <p:cNvPr id="204" name="PresSld4Shape105AppPresentator_">
              <a:hlinkClick r:id="" action="ppaction://macro?name=SelShape"/>
              <a:extLst>
                <a:ext uri="{FF2B5EF4-FFF2-40B4-BE49-F238E27FC236}">
                  <a16:creationId xmlns:a16="http://schemas.microsoft.com/office/drawing/2014/main" id="{6A12136D-FFC1-04F5-4DEB-6F58F0F8EF33}"/>
                </a:ext>
              </a:extLst>
            </p:cNvPr>
            <p:cNvSpPr/>
            <p:nvPr/>
          </p:nvSpPr>
          <p:spPr>
            <a:xfrm>
              <a:off x="2755900" y="3263900"/>
              <a:ext cx="393218"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5" name="PresSld4Shape106AppPresentator_">
              <a:hlinkClick r:id="" action="ppaction://macro?name=SelShape"/>
              <a:extLst>
                <a:ext uri="{FF2B5EF4-FFF2-40B4-BE49-F238E27FC236}">
                  <a16:creationId xmlns:a16="http://schemas.microsoft.com/office/drawing/2014/main" id="{3800FA80-B378-FB35-B16D-E37443A8DC20}"/>
                </a:ext>
              </a:extLst>
            </p:cNvPr>
            <p:cNvSpPr/>
            <p:nvPr/>
          </p:nvSpPr>
          <p:spPr>
            <a:xfrm>
              <a:off x="2743200" y="3644900"/>
              <a:ext cx="1555417" cy="632332"/>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6" name="PresSld4Shape107AppPresentator_">
              <a:hlinkClick r:id="" action="ppaction://macro?name=SelShape"/>
              <a:extLst>
                <a:ext uri="{FF2B5EF4-FFF2-40B4-BE49-F238E27FC236}">
                  <a16:creationId xmlns:a16="http://schemas.microsoft.com/office/drawing/2014/main" id="{96FD0179-391F-5894-71BD-EF357F0948CD}"/>
                </a:ext>
              </a:extLst>
            </p:cNvPr>
            <p:cNvSpPr/>
            <p:nvPr/>
          </p:nvSpPr>
          <p:spPr>
            <a:xfrm rot="8100000">
              <a:off x="2641600" y="4356100"/>
              <a:ext cx="672851"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7" name="PresSld5Shape108AppPresentator_">
              <a:hlinkClick r:id="" action="ppaction://macro?name=SelShape"/>
              <a:extLst>
                <a:ext uri="{FF2B5EF4-FFF2-40B4-BE49-F238E27FC236}">
                  <a16:creationId xmlns:a16="http://schemas.microsoft.com/office/drawing/2014/main" id="{6ED53669-E7BB-D079-69BA-0EDC1E88B100}"/>
                </a:ext>
              </a:extLst>
            </p:cNvPr>
            <p:cNvSpPr/>
            <p:nvPr/>
          </p:nvSpPr>
          <p:spPr>
            <a:xfrm>
              <a:off x="1498600" y="2667000"/>
              <a:ext cx="4470178" cy="251460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208" name="PresSld5Shape109AppPresentator_">
              <a:hlinkClick r:id="" action="ppaction://macro?name=SelShape"/>
              <a:extLst>
                <a:ext uri="{FF2B5EF4-FFF2-40B4-BE49-F238E27FC236}">
                  <a16:creationId xmlns:a16="http://schemas.microsoft.com/office/drawing/2014/main" id="{FCBE240B-FD35-8D68-B162-5A915418EF0C}"/>
                </a:ext>
              </a:extLst>
            </p:cNvPr>
            <p:cNvSpPr/>
            <p:nvPr/>
          </p:nvSpPr>
          <p:spPr>
            <a:xfrm>
              <a:off x="1498600" y="3035300"/>
              <a:ext cx="4320226" cy="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a:solidFill>
                    <a:srgbClr val="00FF00"/>
                  </a:solidFill>
                  <a:latin typeface="Consolas" panose="020B0609020204030204" pitchFamily="49" charset="0"/>
                </a:rPr>
                <a:t>There are 5 modes for manipulating shapes...</a:t>
              </a:r>
              <a:endParaRPr lang="et-EE" sz="1300">
                <a:solidFill>
                  <a:srgbClr val="00FF00"/>
                </a:solidFill>
                <a:latin typeface="Consolas" panose="020B0609020204030204" pitchFamily="49" charset="0"/>
              </a:endParaRPr>
            </a:p>
          </p:txBody>
        </p:sp>
        <p:sp>
          <p:nvSpPr>
            <p:cNvPr id="209" name="PresSld5Shape110AppPresentator_">
              <a:hlinkClick r:id="" action="ppaction://macro?name=SelShape"/>
              <a:extLst>
                <a:ext uri="{FF2B5EF4-FFF2-40B4-BE49-F238E27FC236}">
                  <a16:creationId xmlns:a16="http://schemas.microsoft.com/office/drawing/2014/main" id="{53338BBF-6A87-ABC0-DBB7-B5D903CB5646}"/>
                </a:ext>
              </a:extLst>
            </p:cNvPr>
            <p:cNvSpPr/>
            <p:nvPr/>
          </p:nvSpPr>
          <p:spPr>
            <a:xfrm>
              <a:off x="1638300" y="3543300"/>
              <a:ext cx="412448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0000"/>
                  </a:solidFill>
                  <a:latin typeface="Consolas" panose="020B0609020204030204" pitchFamily="49" charset="0"/>
                </a:rPr>
                <a:t>1. Move - allows you to move shapes across the slide</a:t>
              </a:r>
              <a:endParaRPr lang="et-EE" sz="900">
                <a:solidFill>
                  <a:srgbClr val="FF0000"/>
                </a:solidFill>
                <a:latin typeface="Consolas" panose="020B0609020204030204" pitchFamily="49" charset="0"/>
              </a:endParaRPr>
            </a:p>
          </p:txBody>
        </p:sp>
        <p:sp>
          <p:nvSpPr>
            <p:cNvPr id="210" name="PresSld5Shape111AppPresentator_">
              <a:hlinkClick r:id="" action="ppaction://macro?name=SelShape"/>
              <a:extLst>
                <a:ext uri="{FF2B5EF4-FFF2-40B4-BE49-F238E27FC236}">
                  <a16:creationId xmlns:a16="http://schemas.microsoft.com/office/drawing/2014/main" id="{A8B38DCC-DF34-4CEB-D8A9-9F7F2808E5C8}"/>
                </a:ext>
              </a:extLst>
            </p:cNvPr>
            <p:cNvSpPr/>
            <p:nvPr/>
          </p:nvSpPr>
          <p:spPr>
            <a:xfrm>
              <a:off x="1638300" y="3708400"/>
              <a:ext cx="36539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FF"/>
                  </a:solidFill>
                  <a:latin typeface="Consolas" panose="020B0609020204030204" pitchFamily="49" charset="0"/>
                </a:rPr>
                <a:t>2. PMove - allows you to move shapes pixel by pixel</a:t>
              </a:r>
              <a:endParaRPr lang="et-EE" sz="900">
                <a:solidFill>
                  <a:srgbClr val="00FFFF"/>
                </a:solidFill>
                <a:latin typeface="Consolas" panose="020B0609020204030204" pitchFamily="49" charset="0"/>
              </a:endParaRPr>
            </a:p>
          </p:txBody>
        </p:sp>
        <p:sp>
          <p:nvSpPr>
            <p:cNvPr id="211" name="PresSld5Shape112AppPresentator_">
              <a:hlinkClick r:id="" action="ppaction://macro?name=SelShape"/>
              <a:extLst>
                <a:ext uri="{FF2B5EF4-FFF2-40B4-BE49-F238E27FC236}">
                  <a16:creationId xmlns:a16="http://schemas.microsoft.com/office/drawing/2014/main" id="{C1783E8D-6FD1-83BF-5889-9C491C6B6365}"/>
                </a:ext>
              </a:extLst>
            </p:cNvPr>
            <p:cNvSpPr/>
            <p:nvPr/>
          </p:nvSpPr>
          <p:spPr>
            <a:xfrm>
              <a:off x="1638300" y="3873500"/>
              <a:ext cx="296228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00"/>
                  </a:solidFill>
                  <a:latin typeface="Consolas" panose="020B0609020204030204" pitchFamily="49" charset="0"/>
                </a:rPr>
                <a:t>3. Size - allows you to resize shapes</a:t>
              </a:r>
              <a:endParaRPr lang="et-EE" sz="900">
                <a:solidFill>
                  <a:srgbClr val="FFFF00"/>
                </a:solidFill>
                <a:latin typeface="Consolas" panose="020B0609020204030204" pitchFamily="49" charset="0"/>
              </a:endParaRPr>
            </a:p>
          </p:txBody>
        </p:sp>
        <p:sp>
          <p:nvSpPr>
            <p:cNvPr id="212" name="PresSld5Shape113AppPresentator_">
              <a:hlinkClick r:id="" action="ppaction://macro?name=SelShape"/>
              <a:extLst>
                <a:ext uri="{FF2B5EF4-FFF2-40B4-BE49-F238E27FC236}">
                  <a16:creationId xmlns:a16="http://schemas.microsoft.com/office/drawing/2014/main" id="{66DF3EEE-9BE2-F6D9-5C1D-765433980B1E}"/>
                </a:ext>
              </a:extLst>
            </p:cNvPr>
            <p:cNvSpPr/>
            <p:nvPr/>
          </p:nvSpPr>
          <p:spPr>
            <a:xfrm>
              <a:off x="1638300" y="3987800"/>
              <a:ext cx="357397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00"/>
                  </a:solidFill>
                  <a:latin typeface="Consolas" panose="020B0609020204030204" pitchFamily="49" charset="0"/>
                </a:rPr>
                <a:t>4. PSize - allows you to resize shapes pixel by pixel</a:t>
              </a:r>
              <a:endParaRPr lang="et-EE" sz="900">
                <a:solidFill>
                  <a:srgbClr val="00FF00"/>
                </a:solidFill>
                <a:latin typeface="Consolas" panose="020B0609020204030204" pitchFamily="49" charset="0"/>
              </a:endParaRPr>
            </a:p>
          </p:txBody>
        </p:sp>
        <p:sp>
          <p:nvSpPr>
            <p:cNvPr id="213" name="PresSld5Shape114AppPresentator_">
              <a:hlinkClick r:id="" action="ppaction://macro?name=SelShape"/>
              <a:extLst>
                <a:ext uri="{FF2B5EF4-FFF2-40B4-BE49-F238E27FC236}">
                  <a16:creationId xmlns:a16="http://schemas.microsoft.com/office/drawing/2014/main" id="{15B0D774-7C3B-7BB1-3916-966736C4C324}"/>
                </a:ext>
              </a:extLst>
            </p:cNvPr>
            <p:cNvSpPr/>
            <p:nvPr/>
          </p:nvSpPr>
          <p:spPr>
            <a:xfrm>
              <a:off x="1638300" y="4216400"/>
              <a:ext cx="406331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FF"/>
                  </a:solidFill>
                  <a:latin typeface="Consolas" panose="020B0609020204030204" pitchFamily="49" charset="0"/>
                </a:rPr>
                <a:t>5. Rotate - allows you to rotate shapes 1° with horizontal arrows or 45° with vertical arrows</a:t>
              </a:r>
              <a:endParaRPr lang="et-EE" sz="900">
                <a:solidFill>
                  <a:srgbClr val="FFFFFF"/>
                </a:solidFill>
                <a:latin typeface="Consolas" panose="020B0609020204030204" pitchFamily="49" charset="0"/>
              </a:endParaRPr>
            </a:p>
          </p:txBody>
        </p:sp>
        <p:sp>
          <p:nvSpPr>
            <p:cNvPr id="214" name="PresSld6Shape115AppPresentator_">
              <a:hlinkClick r:id="" action="ppaction://macro?name=SelShape"/>
              <a:extLst>
                <a:ext uri="{FF2B5EF4-FFF2-40B4-BE49-F238E27FC236}">
                  <a16:creationId xmlns:a16="http://schemas.microsoft.com/office/drawing/2014/main" id="{02FE4463-6E3C-1E53-CD9D-068297B5AF9C}"/>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5" name="PresSld6Shape116AppPresentator_">
              <a:hlinkClick r:id="" action="ppaction://macro?name=SelShape"/>
              <a:extLst>
                <a:ext uri="{FF2B5EF4-FFF2-40B4-BE49-F238E27FC236}">
                  <a16:creationId xmlns:a16="http://schemas.microsoft.com/office/drawing/2014/main" id="{CE2B3CD1-FE8E-17DF-BBBB-79B46CADF955}"/>
                </a:ext>
              </a:extLst>
            </p:cNvPr>
            <p:cNvSpPr/>
            <p:nvPr/>
          </p:nvSpPr>
          <p:spPr>
            <a:xfrm>
              <a:off x="1587500" y="2755900"/>
              <a:ext cx="4272943" cy="23311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6" name="PresSld6Shape117AppPresentator_">
              <a:hlinkClick r:id="" action="ppaction://macro?name=SelShape"/>
              <a:extLst>
                <a:ext uri="{FF2B5EF4-FFF2-40B4-BE49-F238E27FC236}">
                  <a16:creationId xmlns:a16="http://schemas.microsoft.com/office/drawing/2014/main" id="{AF1E6FE4-EF75-A7E6-815D-4781D126A95B}"/>
                </a:ext>
              </a:extLst>
            </p:cNvPr>
            <p:cNvSpPr/>
            <p:nvPr/>
          </p:nvSpPr>
          <p:spPr>
            <a:xfrm>
              <a:off x="1701800" y="2870200"/>
              <a:ext cx="1665521" cy="2026938"/>
            </a:xfrm>
            <a:prstGeom prst="verticalScroll">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7" name="PresSld6Shape118AppPresentator_">
              <a:hlinkClick r:id="" action="ppaction://macro?name=SelShape"/>
              <a:extLst>
                <a:ext uri="{FF2B5EF4-FFF2-40B4-BE49-F238E27FC236}">
                  <a16:creationId xmlns:a16="http://schemas.microsoft.com/office/drawing/2014/main" id="{61DD5155-E587-8272-BB0D-7A3F04432F4A}"/>
                </a:ext>
              </a:extLst>
            </p:cNvPr>
            <p:cNvSpPr/>
            <p:nvPr/>
          </p:nvSpPr>
          <p:spPr>
            <a:xfrm>
              <a:off x="2133600" y="3898900"/>
              <a:ext cx="94373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300" dirty="0">
                  <a:solidFill>
                    <a:srgbClr val="000000"/>
                  </a:solidFill>
                  <a:latin typeface="Candara Light" panose="020E0502030303020204" pitchFamily="34" charset="0"/>
                </a:rPr>
                <a:t>Text </a:t>
              </a:r>
              <a:r>
                <a:rPr lang="et-EE" sz="1300" dirty="0" err="1">
                  <a:solidFill>
                    <a:srgbClr val="000000"/>
                  </a:solidFill>
                  <a:latin typeface="Candara Light" panose="020E0502030303020204" pitchFamily="34" charset="0"/>
                </a:rPr>
                <a:t>formatting</a:t>
              </a:r>
              <a:endParaRPr lang="et-EE" sz="1300" dirty="0">
                <a:solidFill>
                  <a:srgbClr val="000000"/>
                </a:solidFill>
                <a:latin typeface="Candara Light" panose="020E0502030303020204" pitchFamily="34" charset="0"/>
              </a:endParaRPr>
            </a:p>
          </p:txBody>
        </p:sp>
        <p:sp>
          <p:nvSpPr>
            <p:cNvPr id="218" name="PresSld6Shape119AppPresentator_">
              <a:hlinkClick r:id="" action="ppaction://macro?name=SelShape"/>
              <a:extLst>
                <a:ext uri="{FF2B5EF4-FFF2-40B4-BE49-F238E27FC236}">
                  <a16:creationId xmlns:a16="http://schemas.microsoft.com/office/drawing/2014/main" id="{F88CD872-F988-D5E8-EB02-C870C82F8B7A}"/>
                </a:ext>
              </a:extLst>
            </p:cNvPr>
            <p:cNvSpPr/>
            <p:nvPr/>
          </p:nvSpPr>
          <p:spPr>
            <a:xfrm>
              <a:off x="3517900" y="3111500"/>
              <a:ext cx="1091127"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err="1">
                  <a:solidFill>
                    <a:srgbClr val="000000"/>
                  </a:solidFill>
                  <a:latin typeface="Candara" panose="020E0502030303020204" pitchFamily="34" charset="0"/>
                </a:rPr>
                <a:t>Regular</a:t>
              </a:r>
              <a:endParaRPr lang="et-EE" dirty="0">
                <a:solidFill>
                  <a:srgbClr val="000000"/>
                </a:solidFill>
                <a:latin typeface="Candara" panose="020E0502030303020204" pitchFamily="34" charset="0"/>
              </a:endParaRPr>
            </a:p>
          </p:txBody>
        </p:sp>
        <p:sp>
          <p:nvSpPr>
            <p:cNvPr id="219" name="PresSld6Shape120AppPresentator_">
              <a:hlinkClick r:id="" action="ppaction://macro?name=SelShape"/>
              <a:extLst>
                <a:ext uri="{FF2B5EF4-FFF2-40B4-BE49-F238E27FC236}">
                  <a16:creationId xmlns:a16="http://schemas.microsoft.com/office/drawing/2014/main" id="{D2BE50AF-9CDB-520E-EF31-9531FC775928}"/>
                </a:ext>
              </a:extLst>
            </p:cNvPr>
            <p:cNvSpPr/>
            <p:nvPr/>
          </p:nvSpPr>
          <p:spPr>
            <a:xfrm>
              <a:off x="3517900" y="3416300"/>
              <a:ext cx="65288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b="1" dirty="0" err="1">
                  <a:solidFill>
                    <a:srgbClr val="000000"/>
                  </a:solidFill>
                  <a:latin typeface="Candara" panose="020E0502030303020204" pitchFamily="34" charset="0"/>
                </a:rPr>
                <a:t>Bold</a:t>
              </a:r>
              <a:endParaRPr lang="et-EE" b="1" dirty="0">
                <a:solidFill>
                  <a:srgbClr val="000000"/>
                </a:solidFill>
                <a:latin typeface="Candara" panose="020E0502030303020204" pitchFamily="34" charset="0"/>
              </a:endParaRPr>
            </a:p>
          </p:txBody>
        </p:sp>
        <p:sp>
          <p:nvSpPr>
            <p:cNvPr id="220" name="PresSld6Shape121AppPresentator_">
              <a:hlinkClick r:id="" action="ppaction://macro?name=SelShape"/>
              <a:extLst>
                <a:ext uri="{FF2B5EF4-FFF2-40B4-BE49-F238E27FC236}">
                  <a16:creationId xmlns:a16="http://schemas.microsoft.com/office/drawing/2014/main" id="{E17FC152-B3B5-8A4B-CF35-48B05FB52B5F}"/>
                </a:ext>
              </a:extLst>
            </p:cNvPr>
            <p:cNvSpPr/>
            <p:nvPr/>
          </p:nvSpPr>
          <p:spPr>
            <a:xfrm>
              <a:off x="3517900" y="3733800"/>
              <a:ext cx="121633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i="1">
                  <a:solidFill>
                    <a:srgbClr val="000000"/>
                  </a:solidFill>
                  <a:latin typeface="Candara" panose="020E0502030303020204" pitchFamily="34" charset="0"/>
                </a:rPr>
                <a:t>Italic</a:t>
              </a:r>
            </a:p>
          </p:txBody>
        </p:sp>
        <p:sp>
          <p:nvSpPr>
            <p:cNvPr id="221" name="PresSld6Shape122AppPresentator_">
              <a:hlinkClick r:id="" action="ppaction://macro?name=SelShape"/>
              <a:extLst>
                <a:ext uri="{FF2B5EF4-FFF2-40B4-BE49-F238E27FC236}">
                  <a16:creationId xmlns:a16="http://schemas.microsoft.com/office/drawing/2014/main" id="{A03EB8BE-EE9B-5BAE-3808-7ED3AE002100}"/>
                </a:ext>
              </a:extLst>
            </p:cNvPr>
            <p:cNvSpPr/>
            <p:nvPr/>
          </p:nvSpPr>
          <p:spPr>
            <a:xfrm>
              <a:off x="3517900" y="4025900"/>
              <a:ext cx="127894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u="sng">
                  <a:solidFill>
                    <a:srgbClr val="000000"/>
                  </a:solidFill>
                  <a:latin typeface="Candara" panose="020E0502030303020204" pitchFamily="34" charset="0"/>
                </a:rPr>
                <a:t>Underline</a:t>
              </a:r>
            </a:p>
          </p:txBody>
        </p:sp>
        <p:sp>
          <p:nvSpPr>
            <p:cNvPr id="222" name="PresSld6Shape123AppPresentator_">
              <a:hlinkClick r:id="" action="ppaction://macro?name=SelShape"/>
              <a:extLst>
                <a:ext uri="{FF2B5EF4-FFF2-40B4-BE49-F238E27FC236}">
                  <a16:creationId xmlns:a16="http://schemas.microsoft.com/office/drawing/2014/main" id="{4B054B4D-1423-44B6-E89F-3413B999BCE5}"/>
                </a:ext>
              </a:extLst>
            </p:cNvPr>
            <p:cNvSpPr/>
            <p:nvPr/>
          </p:nvSpPr>
          <p:spPr>
            <a:xfrm>
              <a:off x="3517900" y="4343400"/>
              <a:ext cx="1404155"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000000"/>
                  </a:solidFill>
                  <a:effectLst>
                    <a:prstShdw prst="shdw14" dist="35921" dir="2700000">
                      <a:scrgbClr r="0" g="0" b="0">
                        <a:alpha val="43000"/>
                      </a:scrgbClr>
                    </a:prstShdw>
                  </a:effectLst>
                  <a:latin typeface="Candara" panose="020E0502030303020204" pitchFamily="34" charset="0"/>
                </a:rPr>
                <a:t>Shadow</a:t>
              </a:r>
            </a:p>
          </p:txBody>
        </p:sp>
        <p:sp>
          <p:nvSpPr>
            <p:cNvPr id="223" name="PresSld6Shape124AppPresentator_">
              <a:hlinkClick r:id="" action="ppaction://macro?name=SelShape"/>
              <a:extLst>
                <a:ext uri="{FF2B5EF4-FFF2-40B4-BE49-F238E27FC236}">
                  <a16:creationId xmlns:a16="http://schemas.microsoft.com/office/drawing/2014/main" id="{822C8514-2F13-D6DB-28B1-DBDF78A6F743}"/>
                </a:ext>
              </a:extLst>
            </p:cNvPr>
            <p:cNvSpPr/>
            <p:nvPr/>
          </p:nvSpPr>
          <p:spPr>
            <a:xfrm>
              <a:off x="3517900" y="4648200"/>
              <a:ext cx="1717186"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trike="sngStrike" dirty="0" err="1">
                  <a:solidFill>
                    <a:srgbClr val="000000"/>
                  </a:solidFill>
                  <a:latin typeface="Candara" panose="020E0502030303020204" pitchFamily="34" charset="0"/>
                </a:rPr>
                <a:t>Strikethrough</a:t>
              </a:r>
              <a:endParaRPr lang="et-EE" strike="sngStrike" dirty="0">
                <a:solidFill>
                  <a:srgbClr val="000000"/>
                </a:solidFill>
                <a:latin typeface="Candara" panose="020E0502030303020204" pitchFamily="34" charset="0"/>
              </a:endParaRPr>
            </a:p>
          </p:txBody>
        </p:sp>
        <p:sp>
          <p:nvSpPr>
            <p:cNvPr id="224" name="PresSld2Shape127AppPresentator_">
              <a:hlinkClick r:id="" action="ppaction://macro?name=SelShape"/>
              <a:extLst>
                <a:ext uri="{FF2B5EF4-FFF2-40B4-BE49-F238E27FC236}">
                  <a16:creationId xmlns:a16="http://schemas.microsoft.com/office/drawing/2014/main" id="{DCD3EC26-5BCF-03FC-27E4-84BBD3506934}"/>
                </a:ext>
              </a:extLst>
            </p:cNvPr>
            <p:cNvSpPr/>
            <p:nvPr/>
          </p:nvSpPr>
          <p:spPr>
            <a:xfrm>
              <a:off x="1739900" y="4635500"/>
              <a:ext cx="1932208" cy="1542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6. Images!</a:t>
              </a:r>
            </a:p>
          </p:txBody>
        </p:sp>
        <p:sp>
          <p:nvSpPr>
            <p:cNvPr id="225" name="PresSld7Shape128AppPresentator_">
              <a:hlinkClick r:id="" action="ppaction://macro?name=SelShape"/>
              <a:extLst>
                <a:ext uri="{FF2B5EF4-FFF2-40B4-BE49-F238E27FC236}">
                  <a16:creationId xmlns:a16="http://schemas.microsoft.com/office/drawing/2014/main" id="{E48C4506-8964-67B1-D4B1-67AEE6F4EA6C}"/>
                </a:ext>
              </a:extLst>
            </p:cNvPr>
            <p:cNvSpPr/>
            <p:nvPr/>
          </p:nvSpPr>
          <p:spPr>
            <a:xfrm>
              <a:off x="1498600" y="2667000"/>
              <a:ext cx="4472208" cy="2516408"/>
            </a:xfrm>
            <a:prstGeom prst="rect">
              <a:avLst/>
            </a:prstGeom>
            <a:blipFill>
              <a:blip r:embed="rId1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26" name="PresSld7Shape129AppPresentator_">
              <a:hlinkClick r:id="" action="ppaction://macro?name=SelShape"/>
              <a:extLst>
                <a:ext uri="{FF2B5EF4-FFF2-40B4-BE49-F238E27FC236}">
                  <a16:creationId xmlns:a16="http://schemas.microsoft.com/office/drawing/2014/main" id="{2D1073C4-BDE7-9E66-E00E-AA9AF55791F9}"/>
                </a:ext>
              </a:extLst>
            </p:cNvPr>
            <p:cNvSpPr/>
            <p:nvPr/>
          </p:nvSpPr>
          <p:spPr>
            <a:xfrm>
              <a:off x="2667000" y="3810000"/>
              <a:ext cx="2122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100" u="sng">
                  <a:solidFill>
                    <a:srgbClr val="FF8000"/>
                  </a:solidFill>
                  <a:effectLst>
                    <a:prstShdw prst="shdw14" dist="35921" dir="2700000">
                      <a:scrgbClr r="0" g="0" b="0">
                        <a:alpha val="43000"/>
                      </a:scrgbClr>
                    </a:prstShdw>
                  </a:effectLst>
                  <a:latin typeface="Candara" panose="020E0502030303020204" pitchFamily="34" charset="0"/>
                </a:rPr>
                <a:t>Thank you!</a:t>
              </a:r>
            </a:p>
          </p:txBody>
        </p:sp>
        <p:sp>
          <p:nvSpPr>
            <p:cNvPr id="227" name="PresSld7Shape126AppPresentator_">
              <a:hlinkClick r:id="" action="ppaction://macro?name=SelShape"/>
              <a:extLst>
                <a:ext uri="{FF2B5EF4-FFF2-40B4-BE49-F238E27FC236}">
                  <a16:creationId xmlns:a16="http://schemas.microsoft.com/office/drawing/2014/main" id="{BF80F6C0-6010-20C4-00E1-D311AA30F15E}"/>
                </a:ext>
              </a:extLst>
            </p:cNvPr>
            <p:cNvSpPr/>
            <p:nvPr/>
          </p:nvSpPr>
          <p:spPr>
            <a:xfrm>
              <a:off x="1638300" y="4241800"/>
              <a:ext cx="42214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effectLst>
                    <a:prstShdw prst="shdw14" dist="35921" dir="2700000">
                      <a:scrgbClr r="0" g="0" b="0">
                        <a:alpha val="43000"/>
                      </a:scrgbClr>
                    </a:prstShdw>
                  </a:effectLst>
                  <a:latin typeface="Candara" panose="020E0502030303020204" pitchFamily="34" charset="0"/>
                </a:rPr>
                <a:t>I hope you liked this presentation showcasing a presentation editor inside a presentation editor!</a:t>
              </a:r>
              <a:endParaRPr lang="et-EE" sz="1000" dirty="0">
                <a:solidFill>
                  <a:srgbClr val="FFFFFF"/>
                </a:solidFill>
                <a:effectLst>
                  <a:prstShdw prst="shdw14" dist="35921" dir="2700000">
                    <a:scrgbClr r="0" g="0" b="0">
                      <a:alpha val="43000"/>
                    </a:scrgbClr>
                  </a:prstShdw>
                </a:effectLst>
                <a:latin typeface="Candara" panose="020E0502030303020204" pitchFamily="34" charset="0"/>
              </a:endParaRPr>
            </a:p>
          </p:txBody>
        </p:sp>
        <p:sp>
          <p:nvSpPr>
            <p:cNvPr id="228" name="PresSld1Shape129AppPresentator_">
              <a:hlinkClick r:id="" action="ppaction://macro?name=SelShape"/>
              <a:extLst>
                <a:ext uri="{FF2B5EF4-FFF2-40B4-BE49-F238E27FC236}">
                  <a16:creationId xmlns:a16="http://schemas.microsoft.com/office/drawing/2014/main" id="{5EA73066-6444-4718-53C4-7523DA13AD49}"/>
                </a:ext>
              </a:extLst>
            </p:cNvPr>
            <p:cNvSpPr/>
            <p:nvPr/>
          </p:nvSpPr>
          <p:spPr>
            <a:xfrm>
              <a:off x="1562100" y="4762500"/>
              <a:ext cx="90708" cy="90708"/>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29" name="PresSld1Shape130AppPresentator_">
              <a:hlinkClick r:id="" action="ppaction://macro?name=SelShape"/>
              <a:extLst>
                <a:ext uri="{FF2B5EF4-FFF2-40B4-BE49-F238E27FC236}">
                  <a16:creationId xmlns:a16="http://schemas.microsoft.com/office/drawing/2014/main" id="{B5812F9F-8D75-323C-A946-0C934944C66B}"/>
                </a:ext>
              </a:extLst>
            </p:cNvPr>
            <p:cNvSpPr/>
            <p:nvPr/>
          </p:nvSpPr>
          <p:spPr>
            <a:xfrm>
              <a:off x="1562100" y="4889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0" name="PresSld1Shape131AppPresentator_">
              <a:hlinkClick r:id="" action="ppaction://macro?name=SelShape"/>
              <a:extLst>
                <a:ext uri="{FF2B5EF4-FFF2-40B4-BE49-F238E27FC236}">
                  <a16:creationId xmlns:a16="http://schemas.microsoft.com/office/drawing/2014/main" id="{30C15F1E-963D-54C5-B68F-22393252B53B}"/>
                </a:ext>
              </a:extLst>
            </p:cNvPr>
            <p:cNvSpPr/>
            <p:nvPr/>
          </p:nvSpPr>
          <p:spPr>
            <a:xfrm>
              <a:off x="1562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1" name="PresSld1Shape132AppPresentator_">
              <a:hlinkClick r:id="" action="ppaction://macro?name=SelShape"/>
              <a:extLst>
                <a:ext uri="{FF2B5EF4-FFF2-40B4-BE49-F238E27FC236}">
                  <a16:creationId xmlns:a16="http://schemas.microsoft.com/office/drawing/2014/main" id="{D4DC135F-04AC-C5FE-D3A0-B9073B6C2ACC}"/>
                </a:ext>
              </a:extLst>
            </p:cNvPr>
            <p:cNvSpPr/>
            <p:nvPr/>
          </p:nvSpPr>
          <p:spPr>
            <a:xfrm>
              <a:off x="1689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2" name="PresSld1Shape133AppPresentator_">
              <a:hlinkClick r:id="" action="ppaction://macro?name=SelShape"/>
              <a:extLst>
                <a:ext uri="{FF2B5EF4-FFF2-40B4-BE49-F238E27FC236}">
                  <a16:creationId xmlns:a16="http://schemas.microsoft.com/office/drawing/2014/main" id="{2E7ACBAB-1BF2-D6E1-755C-C2EB9AF50048}"/>
                </a:ext>
              </a:extLst>
            </p:cNvPr>
            <p:cNvSpPr/>
            <p:nvPr/>
          </p:nvSpPr>
          <p:spPr>
            <a:xfrm>
              <a:off x="1511300" y="4940300"/>
              <a:ext cx="1487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700">
                  <a:solidFill>
                    <a:srgbClr val="000000"/>
                  </a:solidFill>
                  <a:latin typeface="Candara Light" panose="020E0502030303020204" pitchFamily="34" charset="0"/>
                </a:rPr>
                <a:t>Light OS Technologies</a:t>
              </a:r>
            </a:p>
          </p:txBody>
        </p:sp>
        <p:sp>
          <p:nvSpPr>
            <p:cNvPr id="233" name="PresSld1Shape134AppPresentator_">
              <a:hlinkClick r:id="" action="ppaction://macro?name=SelShape"/>
              <a:extLst>
                <a:ext uri="{FF2B5EF4-FFF2-40B4-BE49-F238E27FC236}">
                  <a16:creationId xmlns:a16="http://schemas.microsoft.com/office/drawing/2014/main" id="{3EEDFCA0-93F4-C541-9D8E-9B4426A151AB}"/>
                </a:ext>
              </a:extLst>
            </p:cNvPr>
            <p:cNvSpPr/>
            <p:nvPr/>
          </p:nvSpPr>
          <p:spPr>
            <a:xfrm>
              <a:off x="1739900" y="4864100"/>
              <a:ext cx="4082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00">
                  <a:solidFill>
                    <a:srgbClr val="000000"/>
                  </a:solidFill>
                  <a:latin typeface="Candara" panose="020E0502030303020204" pitchFamily="34" charset="0"/>
                </a:rPr>
                <a:t>Powered by</a:t>
              </a:r>
            </a:p>
          </p:txBody>
        </p:sp>
      </p:grpSp>
      <p:pic>
        <p:nvPicPr>
          <p:cNvPr id="115" name="/Defaults/Sound/Ravines.mp3" hidden="1">
            <a:hlinkClick r:id="" action="ppaction://media"/>
            <a:extLst>
              <a:ext uri="{FF2B5EF4-FFF2-40B4-BE49-F238E27FC236}">
                <a16:creationId xmlns:a16="http://schemas.microsoft.com/office/drawing/2014/main" id="{75CF9DA5-CD11-80BE-CB10-149E536FA7DE}"/>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912350" y="7050088"/>
            <a:ext cx="609600" cy="609600"/>
          </a:xfrm>
          <a:prstGeom prst="rect">
            <a:avLst/>
          </a:prstGeom>
        </p:spPr>
      </p:pic>
      <p:pic>
        <p:nvPicPr>
          <p:cNvPr id="76" name="/Defaults/Sound/Shutdown.mp3" hidden="1">
            <a:hlinkClick r:id="" action="ppaction://media"/>
            <a:extLst>
              <a:ext uri="{FF2B5EF4-FFF2-40B4-BE49-F238E27FC236}">
                <a16:creationId xmlns:a16="http://schemas.microsoft.com/office/drawing/2014/main" id="{650CEAA2-A7EB-3D02-1ACA-410FC105DD1A}"/>
              </a:ext>
            </a:extLst>
          </p:cNvPr>
          <p:cNvPicPr>
            <a:picLocks noChangeAspect="1"/>
          </p:cNvPicPr>
          <p:nvPr>
            <a:audioFile r:link="rId4"/>
            <p:extLst>
              <p:ext uri="{DAA4B4D4-6D71-4841-9C94-3DE7FCFB9230}">
                <p14:media xmlns:p14="http://schemas.microsoft.com/office/powerpoint/2010/main" r:embed="rId3"/>
              </p:ext>
            </p:extLst>
          </p:nvPr>
        </p:nvPicPr>
        <p:blipFill>
          <a:blip r:embed="rId14"/>
          <a:srcRect/>
          <a:stretch/>
        </p:blipFill>
        <p:spPr>
          <a:xfrm flipH="1" flipV="1">
            <a:off x="0" y="0"/>
            <a:ext cx="495548" cy="495548"/>
          </a:xfrm>
          <a:prstGeom prst="rect">
            <a:avLst/>
          </a:prstGeom>
        </p:spPr>
      </p:pic>
      <p:pic>
        <p:nvPicPr>
          <p:cNvPr id="77" name="/Defaults/Sound/Startup.mp3" hidden="1">
            <a:hlinkClick r:id="" action="ppaction://media"/>
            <a:extLst>
              <a:ext uri="{FF2B5EF4-FFF2-40B4-BE49-F238E27FC236}">
                <a16:creationId xmlns:a16="http://schemas.microsoft.com/office/drawing/2014/main" id="{40FCFE5A-0C73-15A8-2D1E-78E7CDF22826}"/>
              </a:ext>
            </a:extLst>
          </p:cNvPr>
          <p:cNvPicPr>
            <a:picLocks noChangeAspect="1"/>
          </p:cNvPicPr>
          <p:nvPr>
            <a:audioFile r:link="rId6"/>
            <p:extLst>
              <p:ext uri="{DAA4B4D4-6D71-4841-9C94-3DE7FCFB9230}">
                <p14:media xmlns:p14="http://schemas.microsoft.com/office/powerpoint/2010/main" r:embed="rId5"/>
              </p:ext>
            </p:extLst>
          </p:nvPr>
        </p:nvPicPr>
        <p:blipFill>
          <a:blip r:embed="rId14"/>
          <a:srcRect/>
          <a:stretch/>
        </p:blipFill>
        <p:spPr>
          <a:xfrm>
            <a:off x="179361" y="123714"/>
            <a:ext cx="45719" cy="45719"/>
          </a:xfrm>
          <a:prstGeom prst="rect">
            <a:avLst/>
          </a:prstGeom>
        </p:spPr>
      </p:pic>
      <p:pic>
        <p:nvPicPr>
          <p:cNvPr id="79" name="/Defaults/Images/Background.png" descr="Pilt, millel on kujutatud Värvikus, hägune, Magenta, lilla&#10;&#10;Kirjeldus on genereeritud automaatselt" hidden="1">
            <a:extLst>
              <a:ext uri="{FF2B5EF4-FFF2-40B4-BE49-F238E27FC236}">
                <a16:creationId xmlns:a16="http://schemas.microsoft.com/office/drawing/2014/main" id="{DCF4B608-34AA-D384-9710-611B09F7D61B}"/>
              </a:ext>
            </a:extLst>
          </p:cNvPr>
          <p:cNvPicPr>
            <a:picLocks/>
          </p:cNvPicPr>
          <p:nvPr/>
        </p:nvPicPr>
        <p:blipFill rotWithShape="1">
          <a:blip r:embed="rId15">
            <a:extLst>
              <a:ext uri="{28A0092B-C50C-407E-A947-70E740481C1C}">
                <a14:useLocalDpi xmlns:a14="http://schemas.microsoft.com/office/drawing/2010/main" val="0"/>
              </a:ext>
            </a:extLst>
          </a:blip>
          <a:srcRect l="1" r="57195"/>
          <a:stretch/>
        </p:blipFill>
        <p:spPr>
          <a:xfrm>
            <a:off x="0" y="0"/>
            <a:ext cx="0" cy="0"/>
          </a:xfrm>
          <a:prstGeom prst="rect">
            <a:avLst/>
          </a:prstGeom>
        </p:spPr>
      </p:pic>
      <p:pic>
        <p:nvPicPr>
          <p:cNvPr id="106" name="/Defaults/Icons/Folder.emf" hidden="1">
            <a:extLst>
              <a:ext uri="{FF2B5EF4-FFF2-40B4-BE49-F238E27FC236}">
                <a16:creationId xmlns:a16="http://schemas.microsoft.com/office/drawing/2014/main" id="{FF6FDB29-312F-2BF8-577C-34712BAB6FAB}"/>
              </a:ext>
            </a:extLst>
          </p:cNvPr>
          <p:cNvPicPr>
            <a:picLocks noChangeAspect="1"/>
          </p:cNvPicPr>
          <p:nvPr/>
        </p:nvPicPr>
        <p:blipFill>
          <a:blip r:embed="rId16"/>
          <a:stretch>
            <a:fillRect/>
          </a:stretch>
        </p:blipFill>
        <p:spPr>
          <a:xfrm>
            <a:off x="220890" y="5919677"/>
            <a:ext cx="749873" cy="749873"/>
          </a:xfrm>
          <a:prstGeom prst="rect">
            <a:avLst/>
          </a:prstGeom>
        </p:spPr>
      </p:pic>
      <p:pic>
        <p:nvPicPr>
          <p:cNvPr id="107" name="/Defaults/Icons/Any.emf" hidden="1">
            <a:extLst>
              <a:ext uri="{FF2B5EF4-FFF2-40B4-BE49-F238E27FC236}">
                <a16:creationId xmlns:a16="http://schemas.microsoft.com/office/drawing/2014/main" id="{1C066640-74A0-C9E0-A3F3-C16A65D86541}"/>
              </a:ext>
            </a:extLst>
          </p:cNvPr>
          <p:cNvPicPr>
            <a:picLocks noChangeAspect="1"/>
          </p:cNvPicPr>
          <p:nvPr/>
        </p:nvPicPr>
        <p:blipFill>
          <a:blip r:embed="rId17"/>
          <a:stretch>
            <a:fillRect/>
          </a:stretch>
        </p:blipFill>
        <p:spPr>
          <a:xfrm>
            <a:off x="1110988" y="5919677"/>
            <a:ext cx="749873" cy="749873"/>
          </a:xfrm>
          <a:prstGeom prst="rect">
            <a:avLst/>
          </a:prstGeom>
        </p:spPr>
      </p:pic>
      <p:pic>
        <p:nvPicPr>
          <p:cNvPr id="108" name="/Defaults/Icons/Txt.emf" hidden="1">
            <a:extLst>
              <a:ext uri="{FF2B5EF4-FFF2-40B4-BE49-F238E27FC236}">
                <a16:creationId xmlns:a16="http://schemas.microsoft.com/office/drawing/2014/main" id="{761E2E12-DA4F-0ADD-6D96-38F5C3CB125C}"/>
              </a:ext>
            </a:extLst>
          </p:cNvPr>
          <p:cNvPicPr>
            <a:picLocks noChangeAspect="1"/>
          </p:cNvPicPr>
          <p:nvPr/>
        </p:nvPicPr>
        <p:blipFill rotWithShape="1">
          <a:blip r:embed="rId18">
            <a:extLst>
              <a:ext uri="{28A0092B-C50C-407E-A947-70E740481C1C}">
                <a14:useLocalDpi xmlns:a14="http://schemas.microsoft.com/office/drawing/2010/main" val="0"/>
              </a:ext>
            </a:extLst>
          </a:blip>
          <a:srcRect t="7715"/>
          <a:stretch/>
        </p:blipFill>
        <p:spPr>
          <a:xfrm>
            <a:off x="1860861" y="5900739"/>
            <a:ext cx="753419" cy="774544"/>
          </a:xfrm>
          <a:prstGeom prst="rect">
            <a:avLst/>
          </a:prstGeom>
        </p:spPr>
      </p:pic>
      <p:pic>
        <p:nvPicPr>
          <p:cNvPr id="109" name="/Defaults/Icons/Pic.emf" hidden="1">
            <a:extLst>
              <a:ext uri="{FF2B5EF4-FFF2-40B4-BE49-F238E27FC236}">
                <a16:creationId xmlns:a16="http://schemas.microsoft.com/office/drawing/2014/main" id="{540E4CF4-D145-2C62-992B-26CC7BDBB71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98344" y="5900739"/>
            <a:ext cx="749873" cy="763657"/>
          </a:xfrm>
          <a:prstGeom prst="rect">
            <a:avLst/>
          </a:prstGeom>
        </p:spPr>
      </p:pic>
      <p:pic>
        <p:nvPicPr>
          <p:cNvPr id="110" name="/Defaults/Icons/Movie.emf" hidden="1">
            <a:extLst>
              <a:ext uri="{FF2B5EF4-FFF2-40B4-BE49-F238E27FC236}">
                <a16:creationId xmlns:a16="http://schemas.microsoft.com/office/drawing/2014/main" id="{EFA89CE2-3569-718B-189A-12D313091DC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48460" y="5906368"/>
            <a:ext cx="760563" cy="774544"/>
          </a:xfrm>
          <a:prstGeom prst="rect">
            <a:avLst/>
          </a:prstGeom>
        </p:spPr>
      </p:pic>
      <p:pic>
        <p:nvPicPr>
          <p:cNvPr id="111" name="/Defaults/Icons/3D.emf" hidden="1">
            <a:extLst>
              <a:ext uri="{FF2B5EF4-FFF2-40B4-BE49-F238E27FC236}">
                <a16:creationId xmlns:a16="http://schemas.microsoft.com/office/drawing/2014/main" id="{D32BD481-72AC-74A0-4778-F5548B951D6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01879" y="5900739"/>
            <a:ext cx="760563" cy="771748"/>
          </a:xfrm>
          <a:prstGeom prst="rect">
            <a:avLst/>
          </a:prstGeom>
        </p:spPr>
      </p:pic>
      <p:pic>
        <p:nvPicPr>
          <p:cNvPr id="112" name="/Defaults/Icons/Cnf.emf" hidden="1">
            <a:extLst>
              <a:ext uri="{FF2B5EF4-FFF2-40B4-BE49-F238E27FC236}">
                <a16:creationId xmlns:a16="http://schemas.microsoft.com/office/drawing/2014/main" id="{D9302461-E9E7-63BF-9EFD-91DB5CE1428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55298" y="5919677"/>
            <a:ext cx="760563" cy="771748"/>
          </a:xfrm>
          <a:prstGeom prst="rect">
            <a:avLst/>
          </a:prstGeom>
        </p:spPr>
      </p:pic>
      <p:pic>
        <p:nvPicPr>
          <p:cNvPr id="113" name="/Defaults/Icons/Snd.emf" hidden="1">
            <a:extLst>
              <a:ext uri="{FF2B5EF4-FFF2-40B4-BE49-F238E27FC236}">
                <a16:creationId xmlns:a16="http://schemas.microsoft.com/office/drawing/2014/main" id="{6207BFC0-8BA4-DCED-7D52-76D573E8B9C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96622" y="5903833"/>
            <a:ext cx="760563" cy="760563"/>
          </a:xfrm>
          <a:prstGeom prst="rect">
            <a:avLst/>
          </a:prstGeom>
        </p:spPr>
      </p:pic>
      <p:pic>
        <p:nvPicPr>
          <p:cNvPr id="114" name="/Defaults/Icons/Pres.emf" hidden="1">
            <a:extLst>
              <a:ext uri="{FF2B5EF4-FFF2-40B4-BE49-F238E27FC236}">
                <a16:creationId xmlns:a16="http://schemas.microsoft.com/office/drawing/2014/main" id="{D85B6DB3-FAD9-A72B-CB8D-EEAE4F9E6B5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42654" y="5919677"/>
            <a:ext cx="760563" cy="777402"/>
          </a:xfrm>
          <a:prstGeom prst="rect">
            <a:avLst/>
          </a:prstGeom>
        </p:spPr>
      </p:pic>
      <p:pic>
        <p:nvPicPr>
          <p:cNvPr id="128" name="/Defaults/Icons/Grp.emf" hidden="1">
            <a:extLst>
              <a:ext uri="{FF2B5EF4-FFF2-40B4-BE49-F238E27FC236}">
                <a16:creationId xmlns:a16="http://schemas.microsoft.com/office/drawing/2014/main" id="{3B4E30FC-FD12-3A96-5112-78A13EFADB43}"/>
              </a:ext>
            </a:extLst>
          </p:cNvPr>
          <p:cNvPicPr>
            <a:picLocks noChangeAspect="1"/>
          </p:cNvPicPr>
          <p:nvPr/>
        </p:nvPicPr>
        <p:blipFill>
          <a:blip r:embed="rId25"/>
          <a:stretch>
            <a:fillRect/>
          </a:stretch>
        </p:blipFill>
        <p:spPr>
          <a:xfrm>
            <a:off x="7303217" y="5919677"/>
            <a:ext cx="763370" cy="774596"/>
          </a:xfrm>
          <a:prstGeom prst="rect">
            <a:avLst/>
          </a:prstGeom>
        </p:spPr>
      </p:pic>
      <p:pic>
        <p:nvPicPr>
          <p:cNvPr id="150" name="/Defaults/Icons/Special.emf" hidden="1">
            <a:extLst>
              <a:ext uri="{FF2B5EF4-FFF2-40B4-BE49-F238E27FC236}">
                <a16:creationId xmlns:a16="http://schemas.microsoft.com/office/drawing/2014/main" id="{5BFE21CC-3CD1-C860-C5CC-67DF6827DC58}"/>
              </a:ext>
            </a:extLst>
          </p:cNvPr>
          <p:cNvPicPr>
            <a:picLocks noChangeAspect="1"/>
          </p:cNvPicPr>
          <p:nvPr/>
        </p:nvPicPr>
        <p:blipFill>
          <a:blip r:embed="rId26"/>
          <a:stretch>
            <a:fillRect/>
          </a:stretch>
        </p:blipFill>
        <p:spPr>
          <a:xfrm>
            <a:off x="7891056" y="5919677"/>
            <a:ext cx="760563" cy="774596"/>
          </a:xfrm>
          <a:prstGeom prst="rect">
            <a:avLst/>
          </a:prstGeom>
        </p:spPr>
      </p:pic>
      <p:grpSp>
        <p:nvGrpSpPr>
          <p:cNvPr id="116" name="/Defaults/Desktop.grp" hidden="1">
            <a:extLst>
              <a:ext uri="{FF2B5EF4-FFF2-40B4-BE49-F238E27FC236}">
                <a16:creationId xmlns:a16="http://schemas.microsoft.com/office/drawing/2014/main" id="{0D55E420-4CA7-24AF-2BDA-8767462DE58A}"/>
              </a:ext>
            </a:extLst>
          </p:cNvPr>
          <p:cNvGrpSpPr/>
          <p:nvPr/>
        </p:nvGrpSpPr>
        <p:grpSpPr>
          <a:xfrm>
            <a:off x="0" y="0"/>
            <a:ext cx="12200675" cy="6521410"/>
            <a:chOff x="0" y="0"/>
            <a:chExt cx="12200675" cy="6521410"/>
          </a:xfrm>
        </p:grpSpPr>
        <p:sp>
          <p:nvSpPr>
            <p:cNvPr id="117" name="InnerWindowAppFiles:-1">
              <a:extLst>
                <a:ext uri="{FF2B5EF4-FFF2-40B4-BE49-F238E27FC236}">
                  <a16:creationId xmlns:a16="http://schemas.microsoft.com/office/drawing/2014/main" id="{FB98F0A3-F8B5-FB3B-3F7F-3557FCA839F8}"/>
                </a:ext>
              </a:extLst>
            </p:cNvPr>
            <p:cNvSpPr/>
            <p:nvPr/>
          </p:nvSpPr>
          <p:spPr>
            <a:xfrm>
              <a:off x="0" y="0"/>
              <a:ext cx="12192738" cy="65214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18" name="PathAppFiles:-1">
              <a:extLst>
                <a:ext uri="{FF2B5EF4-FFF2-40B4-BE49-F238E27FC236}">
                  <a16:creationId xmlns:a16="http://schemas.microsoft.com/office/drawing/2014/main" id="{CD1965CC-E090-378F-7E9C-5D6DAB9280D1}"/>
                </a:ext>
              </a:extLst>
            </p:cNvPr>
            <p:cNvSpPr/>
            <p:nvPr/>
          </p:nvSpPr>
          <p:spPr>
            <a:xfrm>
              <a:off x="0" y="0"/>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/Users/johnny/Desktop/</a:t>
              </a:r>
              <a:endParaRPr lang="et-EE" sz="100" dirty="0">
                <a:noFill/>
              </a:endParaRPr>
            </a:p>
          </p:txBody>
        </p:sp>
        <p:sp>
          <p:nvSpPr>
            <p:cNvPr id="119" name="ButtonReloadAppFiles:-1">
              <a:extLst>
                <a:ext uri="{FF2B5EF4-FFF2-40B4-BE49-F238E27FC236}">
                  <a16:creationId xmlns:a16="http://schemas.microsoft.com/office/drawing/2014/main" id="{5D3FAFDB-99B4-5032-C188-71A61EAFE0E8}"/>
                </a:ext>
              </a:extLst>
            </p:cNvPr>
            <p:cNvSpPr/>
            <p:nvPr/>
          </p:nvSpPr>
          <p:spPr>
            <a:xfrm>
              <a:off x="12127033" y="49270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0" name="BottomPanelAppFiles:-1">
              <a:extLst>
                <a:ext uri="{FF2B5EF4-FFF2-40B4-BE49-F238E27FC236}">
                  <a16:creationId xmlns:a16="http://schemas.microsoft.com/office/drawing/2014/main" id="{B7D7796E-2B5D-33C1-D885-B0704A08AB2C}"/>
                </a:ext>
              </a:extLst>
            </p:cNvPr>
            <p:cNvSpPr/>
            <p:nvPr/>
          </p:nvSpPr>
          <p:spPr>
            <a:xfrm>
              <a:off x="73642" y="6175981"/>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0 items</a:t>
              </a:r>
              <a:endParaRPr lang="et-EE" sz="100" dirty="0">
                <a:noFill/>
              </a:endParaRPr>
            </a:p>
          </p:txBody>
        </p:sp>
        <p:sp>
          <p:nvSpPr>
            <p:cNvPr id="121" name="SelectModeCheckAppFiles:-1">
              <a:extLst>
                <a:ext uri="{FF2B5EF4-FFF2-40B4-BE49-F238E27FC236}">
                  <a16:creationId xmlns:a16="http://schemas.microsoft.com/office/drawing/2014/main" id="{A489BA38-D7F0-B656-F3D0-92B36FA5287D}"/>
                </a:ext>
              </a:extLst>
            </p:cNvPr>
            <p:cNvSpPr/>
            <p:nvPr/>
          </p:nvSpPr>
          <p:spPr>
            <a:xfrm>
              <a:off x="10339526" y="62385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/Users/Cat/</a:t>
              </a:r>
              <a:endParaRPr lang="et-EE" sz="100" dirty="0">
                <a:noFill/>
              </a:endParaRPr>
            </a:p>
          </p:txBody>
        </p:sp>
      </p:grpSp>
      <p:grpSp>
        <p:nvGrpSpPr>
          <p:cNvPr id="122" name="/Defaults/PicView.grp" hidden="1">
            <a:extLst>
              <a:ext uri="{FF2B5EF4-FFF2-40B4-BE49-F238E27FC236}">
                <a16:creationId xmlns:a16="http://schemas.microsoft.com/office/drawing/2014/main" id="{C9ACF2AD-91EC-264F-6958-506AA4DFF64C}"/>
              </a:ext>
            </a:extLst>
          </p:cNvPr>
          <p:cNvGrpSpPr/>
          <p:nvPr/>
        </p:nvGrpSpPr>
        <p:grpSpPr>
          <a:xfrm>
            <a:off x="0" y="6190683"/>
            <a:ext cx="12179300" cy="667317"/>
            <a:chOff x="0" y="6190683"/>
            <a:chExt cx="12192000" cy="667317"/>
          </a:xfrm>
        </p:grpSpPr>
        <p:sp>
          <p:nvSpPr>
            <p:cNvPr id="123" name="BDrop">
              <a:extLst>
                <a:ext uri="{FF2B5EF4-FFF2-40B4-BE49-F238E27FC236}">
                  <a16:creationId xmlns:a16="http://schemas.microsoft.com/office/drawing/2014/main" id="{E821BCAA-6970-9090-C578-FE53D069DB82}"/>
                </a:ext>
              </a:extLst>
            </p:cNvPr>
            <p:cNvSpPr/>
            <p:nvPr/>
          </p:nvSpPr>
          <p:spPr>
            <a:xfrm>
              <a:off x="0" y="6190683"/>
              <a:ext cx="12192000" cy="667317"/>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 name="ButtonBack">
              <a:hlinkClick r:id="" action="ppaction://macro?name=AppGalleryExitFs"/>
              <a:extLst>
                <a:ext uri="{FF2B5EF4-FFF2-40B4-BE49-F238E27FC236}">
                  <a16:creationId xmlns:a16="http://schemas.microsoft.com/office/drawing/2014/main" id="{4CF36265-FD0E-5170-5614-EB2534A67EAD}"/>
                </a:ext>
              </a:extLst>
            </p:cNvPr>
            <p:cNvSpPr/>
            <p:nvPr/>
          </p:nvSpPr>
          <p:spPr>
            <a:xfrm>
              <a:off x="2572818" y="637045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Go back</a:t>
              </a:r>
            </a:p>
          </p:txBody>
        </p:sp>
        <p:sp>
          <p:nvSpPr>
            <p:cNvPr id="125" name="ButtonDesktopPic">
              <a:hlinkClick r:id="" action="ppaction://macro?name=AppGallerySetBackground"/>
              <a:extLst>
                <a:ext uri="{FF2B5EF4-FFF2-40B4-BE49-F238E27FC236}">
                  <a16:creationId xmlns:a16="http://schemas.microsoft.com/office/drawing/2014/main" id="{0A6EE80E-1EAF-7A0F-B3FF-D5D40C234CCC}"/>
                </a:ext>
              </a:extLst>
            </p:cNvPr>
            <p:cNvSpPr/>
            <p:nvPr/>
          </p:nvSpPr>
          <p:spPr>
            <a:xfrm>
              <a:off x="3944418" y="6370453"/>
              <a:ext cx="19972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Set as background</a:t>
              </a:r>
            </a:p>
          </p:txBody>
        </p:sp>
        <p:sp>
          <p:nvSpPr>
            <p:cNvPr id="126" name="ButtonUserPic">
              <a:hlinkClick r:id="" action="ppaction://macro?name=AppGallerySetUserPic"/>
              <a:extLst>
                <a:ext uri="{FF2B5EF4-FFF2-40B4-BE49-F238E27FC236}">
                  <a16:creationId xmlns:a16="http://schemas.microsoft.com/office/drawing/2014/main" id="{7DF50CED-CFB7-477B-01CF-7C9F67E4FC38}"/>
                </a:ext>
              </a:extLst>
            </p:cNvPr>
            <p:cNvSpPr/>
            <p:nvPr/>
          </p:nvSpPr>
          <p:spPr>
            <a:xfrm>
              <a:off x="6069024" y="6370453"/>
              <a:ext cx="19972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Set as user picture</a:t>
              </a:r>
            </a:p>
          </p:txBody>
        </p:sp>
        <p:sp>
          <p:nvSpPr>
            <p:cNvPr id="127" name="ButtonHideControls">
              <a:hlinkClick r:id="" action="ppaction://macro?name=AppGalleryHideControls"/>
              <a:extLst>
                <a:ext uri="{FF2B5EF4-FFF2-40B4-BE49-F238E27FC236}">
                  <a16:creationId xmlns:a16="http://schemas.microsoft.com/office/drawing/2014/main" id="{61BEC3D5-9C20-2B8D-76D2-47986D6FD7B1}"/>
                </a:ext>
              </a:extLst>
            </p:cNvPr>
            <p:cNvSpPr/>
            <p:nvPr/>
          </p:nvSpPr>
          <p:spPr>
            <a:xfrm>
              <a:off x="8193631" y="6370452"/>
              <a:ext cx="14255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Hide controls</a:t>
              </a:r>
            </a:p>
          </p:txBody>
        </p:sp>
      </p:grpSp>
      <p:grpSp>
        <p:nvGrpSpPr>
          <p:cNvPr id="152" name="/Defaults/Themes/Default.thm" hidden="1">
            <a:extLst>
              <a:ext uri="{FF2B5EF4-FFF2-40B4-BE49-F238E27FC236}">
                <a16:creationId xmlns:a16="http://schemas.microsoft.com/office/drawing/2014/main" id="{C32F23D8-004A-99CD-09E0-540612D7657F}"/>
              </a:ext>
            </a:extLst>
          </p:cNvPr>
          <p:cNvGrpSpPr/>
          <p:nvPr/>
        </p:nvGrpSpPr>
        <p:grpSpPr>
          <a:xfrm>
            <a:off x="3454400" y="2641600"/>
            <a:ext cx="4470400" cy="2514600"/>
            <a:chOff x="3454400" y="2641600"/>
            <a:chExt cx="4470400" cy="2514600"/>
          </a:xfrm>
        </p:grpSpPr>
        <p:sp>
          <p:nvSpPr>
            <p:cNvPr id="78" name="WindowFrame">
              <a:extLst>
                <a:ext uri="{FF2B5EF4-FFF2-40B4-BE49-F238E27FC236}">
                  <a16:creationId xmlns:a16="http://schemas.microsoft.com/office/drawing/2014/main" id="{03864297-5BA5-F085-B8F7-9D4930F87F34}"/>
                </a:ext>
              </a:extLst>
            </p:cNvPr>
            <p:cNvSpPr/>
            <p:nvPr/>
          </p:nvSpPr>
          <p:spPr>
            <a:xfrm>
              <a:off x="3454400" y="2641621"/>
              <a:ext cx="4470400" cy="2514579"/>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0" name="Window">
              <a:extLst>
                <a:ext uri="{FF2B5EF4-FFF2-40B4-BE49-F238E27FC236}">
                  <a16:creationId xmlns:a16="http://schemas.microsoft.com/office/drawing/2014/main" id="{4F18AA09-01B2-5E87-1EF0-2B5B387DF634}"/>
                </a:ext>
              </a:extLst>
            </p:cNvPr>
            <p:cNvSpPr/>
            <p:nvPr/>
          </p:nvSpPr>
          <p:spPr>
            <a:xfrm>
              <a:off x="3541230" y="28707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81" name="WindowTitle">
              <a:hlinkHover r:id="" action="ppaction://macro?name=MovableWindow"/>
              <a:extLst>
                <a:ext uri="{FF2B5EF4-FFF2-40B4-BE49-F238E27FC236}">
                  <a16:creationId xmlns:a16="http://schemas.microsoft.com/office/drawing/2014/main" id="{0D5B0051-49BE-7B1C-9920-62DE59122046}"/>
                </a:ext>
              </a:extLst>
            </p:cNvPr>
            <p:cNvSpPr txBox="1"/>
            <p:nvPr/>
          </p:nvSpPr>
          <p:spPr>
            <a:xfrm>
              <a:off x="3541230" y="2649058"/>
              <a:ext cx="3179765" cy="217694"/>
            </a:xfrm>
            <a:prstGeom prst="rect">
              <a:avLst/>
            </a:prstGeom>
            <a:noFill/>
          </p:spPr>
          <p:txBody>
            <a:bodyPr wrap="square" rtlCol="0">
              <a:spAutoFit/>
            </a:bodyPr>
            <a:lstStyle/>
            <a:p>
              <a:r>
                <a:rPr lang="et-EE" sz="1200" dirty="0">
                  <a:solidFill>
                    <a:prstClr val="white"/>
                  </a:solidFill>
                  <a:latin typeface="+mj-lt"/>
                </a:rPr>
                <a:t>Window title</a:t>
              </a:r>
            </a:p>
          </p:txBody>
        </p:sp>
        <p:sp>
          <p:nvSpPr>
            <p:cNvPr id="82" name="Close">
              <a:hlinkClick r:id="" action="ppaction://macro?name=CloseWindow"/>
              <a:extLst>
                <a:ext uri="{FF2B5EF4-FFF2-40B4-BE49-F238E27FC236}">
                  <a16:creationId xmlns:a16="http://schemas.microsoft.com/office/drawing/2014/main" id="{A4115A96-E30F-6E12-FB90-2C969E81FBFC}"/>
                </a:ext>
              </a:extLst>
            </p:cNvPr>
            <p:cNvSpPr/>
            <p:nvPr/>
          </p:nvSpPr>
          <p:spPr>
            <a:xfrm>
              <a:off x="7262388" y="2641600"/>
              <a:ext cx="543746" cy="229151"/>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83" name="Handle">
              <a:hlinkHover r:id="" action="ppaction://macro?name=ResizingWindow"/>
              <a:extLst>
                <a:ext uri="{FF2B5EF4-FFF2-40B4-BE49-F238E27FC236}">
                  <a16:creationId xmlns:a16="http://schemas.microsoft.com/office/drawing/2014/main" id="{F839F2B3-10B5-F42A-8046-E63C3DF588EE}"/>
                </a:ext>
              </a:extLst>
            </p:cNvPr>
            <p:cNvSpPr/>
            <p:nvPr/>
          </p:nvSpPr>
          <p:spPr>
            <a:xfrm>
              <a:off x="7816423" y="50757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4" name="Minimize">
              <a:hlinkClick r:id="" action="ppaction://macro?name=MinimizeWindow"/>
              <a:extLst>
                <a:ext uri="{FF2B5EF4-FFF2-40B4-BE49-F238E27FC236}">
                  <a16:creationId xmlns:a16="http://schemas.microsoft.com/office/drawing/2014/main" id="{475C1F23-8594-4FEF-8AC1-1B2D30F56198}"/>
                </a:ext>
              </a:extLst>
            </p:cNvPr>
            <p:cNvSpPr/>
            <p:nvPr/>
          </p:nvSpPr>
          <p:spPr>
            <a:xfrm>
              <a:off x="6715084" y="2642173"/>
              <a:ext cx="543746" cy="229151"/>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1" name="Button">
              <a:hlinkClick r:id="" action="ppaction://macro?name=AddUserOOBE"/>
              <a:extLst>
                <a:ext uri="{FF2B5EF4-FFF2-40B4-BE49-F238E27FC236}">
                  <a16:creationId xmlns:a16="http://schemas.microsoft.com/office/drawing/2014/main" id="{0D7C7852-90EE-32FD-AB45-A3FE8F29D6B1}"/>
                </a:ext>
              </a:extLst>
            </p:cNvPr>
            <p:cNvSpPr/>
            <p:nvPr/>
          </p:nvSpPr>
          <p:spPr>
            <a:xfrm>
              <a:off x="6482906" y="4535393"/>
              <a:ext cx="1229811" cy="36933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54" name="/Defaults/Themes/Borderless.thm" hidden="1">
            <a:extLst>
              <a:ext uri="{FF2B5EF4-FFF2-40B4-BE49-F238E27FC236}">
                <a16:creationId xmlns:a16="http://schemas.microsoft.com/office/drawing/2014/main" id="{457D7EAC-C373-BF30-C68F-3A843B8EB06D}"/>
              </a:ext>
            </a:extLst>
          </p:cNvPr>
          <p:cNvGrpSpPr/>
          <p:nvPr/>
        </p:nvGrpSpPr>
        <p:grpSpPr>
          <a:xfrm>
            <a:off x="6032500" y="2184400"/>
            <a:ext cx="4470400" cy="2514600"/>
            <a:chOff x="6032500" y="2184400"/>
            <a:chExt cx="4470400" cy="2514600"/>
          </a:xfrm>
        </p:grpSpPr>
        <p:sp>
          <p:nvSpPr>
            <p:cNvPr id="93" name="WindowFrame">
              <a:extLst>
                <a:ext uri="{FF2B5EF4-FFF2-40B4-BE49-F238E27FC236}">
                  <a16:creationId xmlns:a16="http://schemas.microsoft.com/office/drawing/2014/main" id="{F8CDAD72-5A57-F332-40E6-68450A06E3F5}"/>
                </a:ext>
              </a:extLst>
            </p:cNvPr>
            <p:cNvSpPr/>
            <p:nvPr/>
          </p:nvSpPr>
          <p:spPr>
            <a:xfrm>
              <a:off x="6032500" y="2184400"/>
              <a:ext cx="4470400" cy="2514600"/>
            </a:xfrm>
            <a:prstGeom prst="rect">
              <a:avLst/>
            </a:prstGeom>
            <a:gradFill flip="none" rotWithShape="1">
              <a:gsLst>
                <a:gs pos="0">
                  <a:srgbClr val="7F7F7F">
                    <a:alpha val="0"/>
                  </a:srgbClr>
                </a:gs>
                <a:gs pos="50000">
                  <a:srgbClr val="3B3838">
                    <a:alpha val="0"/>
                  </a:srgbClr>
                </a:gs>
                <a:gs pos="51000">
                  <a:srgbClr val="262626">
                    <a:alpha val="0"/>
                  </a:srgbClr>
                </a:gs>
                <a:gs pos="100000">
                  <a:srgbClr val="0D0D0D">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t-EE" dirty="0">
                <a:latin typeface="Candara" panose="020E0502030303020204" pitchFamily="34" charset="0"/>
              </a:endParaRPr>
            </a:p>
          </p:txBody>
        </p:sp>
        <p:sp>
          <p:nvSpPr>
            <p:cNvPr id="94" name="Window">
              <a:extLst>
                <a:ext uri="{FF2B5EF4-FFF2-40B4-BE49-F238E27FC236}">
                  <a16:creationId xmlns:a16="http://schemas.microsoft.com/office/drawing/2014/main" id="{1CCC6EE8-9371-F3B3-7C27-E545BD44DBCD}"/>
                </a:ext>
              </a:extLst>
            </p:cNvPr>
            <p:cNvSpPr/>
            <p:nvPr/>
          </p:nvSpPr>
          <p:spPr>
            <a:xfrm>
              <a:off x="6119330" y="2413553"/>
              <a:ext cx="4266401" cy="219244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Borderless [Trafficlight]</a:t>
              </a:r>
            </a:p>
          </p:txBody>
        </p:sp>
        <p:sp>
          <p:nvSpPr>
            <p:cNvPr id="95" name="WindowTitle">
              <a:hlinkHover r:id="" action="ppaction://macro?name=MovableWindow"/>
              <a:extLst>
                <a:ext uri="{FF2B5EF4-FFF2-40B4-BE49-F238E27FC236}">
                  <a16:creationId xmlns:a16="http://schemas.microsoft.com/office/drawing/2014/main" id="{07CE39E3-491A-02BA-F670-740FC2E0BEA8}"/>
                </a:ext>
              </a:extLst>
            </p:cNvPr>
            <p:cNvSpPr txBox="1"/>
            <p:nvPr/>
          </p:nvSpPr>
          <p:spPr>
            <a:xfrm>
              <a:off x="6119330" y="2191837"/>
              <a:ext cx="4264903" cy="217695"/>
            </a:xfrm>
            <a:prstGeom prst="rect">
              <a:avLst/>
            </a:prstGeom>
            <a:gradFill>
              <a:gsLst>
                <a:gs pos="0">
                  <a:schemeClr val="bg1"/>
                </a:gs>
                <a:gs pos="100000">
                  <a:schemeClr val="bg1">
                    <a:alpha val="0"/>
                  </a:schemeClr>
                </a:gs>
              </a:gsLst>
              <a:lin ang="16200000" scaled="0"/>
            </a:gradFill>
          </p:spPr>
          <p:txBody>
            <a:bodyPr wrap="square" rtlCol="0">
              <a:spAutoFit/>
            </a:bodyPr>
            <a:lstStyle/>
            <a:p>
              <a:pPr algn="ctr"/>
              <a:r>
                <a:rPr lang="et-EE" sz="1200" dirty="0">
                  <a:solidFill>
                    <a:prstClr val="white"/>
                  </a:solidFill>
                  <a:effectLst>
                    <a:outerShdw blurRad="38100" dist="38100" dir="2700000" algn="tl">
                      <a:srgbClr val="000000">
                        <a:alpha val="43137"/>
                      </a:srgbClr>
                    </a:outerShdw>
                  </a:effectLst>
                  <a:latin typeface="Candara" panose="020E0502030303020204" pitchFamily="34" charset="0"/>
                </a:rPr>
                <a:t>Window title</a:t>
              </a:r>
            </a:p>
          </p:txBody>
        </p:sp>
        <p:sp>
          <p:nvSpPr>
            <p:cNvPr id="96" name="Close">
              <a:hlinkClick r:id="" action="ppaction://macro?name=CloseWindow"/>
              <a:extLst>
                <a:ext uri="{FF2B5EF4-FFF2-40B4-BE49-F238E27FC236}">
                  <a16:creationId xmlns:a16="http://schemas.microsoft.com/office/drawing/2014/main" id="{88485976-47BF-5BB8-28C7-5A2FF0DA8F47}"/>
                </a:ext>
              </a:extLst>
            </p:cNvPr>
            <p:cNvSpPr/>
            <p:nvPr/>
          </p:nvSpPr>
          <p:spPr>
            <a:xfrm>
              <a:off x="6197572" y="2243648"/>
              <a:ext cx="108000" cy="107884"/>
            </a:xfrm>
            <a:prstGeom prst="ellipse">
              <a:avLst/>
            </a:prstGeom>
            <a:solidFill>
              <a:srgbClr val="FF0000"/>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7" name="Handle">
              <a:hlinkHover r:id="" action="ppaction://macro?name=ResizingWindow"/>
              <a:extLst>
                <a:ext uri="{FF2B5EF4-FFF2-40B4-BE49-F238E27FC236}">
                  <a16:creationId xmlns:a16="http://schemas.microsoft.com/office/drawing/2014/main" id="{B7B992F3-21A8-FC82-8BFF-A97EEDF71879}"/>
                </a:ext>
              </a:extLst>
            </p:cNvPr>
            <p:cNvSpPr/>
            <p:nvPr/>
          </p:nvSpPr>
          <p:spPr>
            <a:xfrm>
              <a:off x="10394523" y="4618543"/>
              <a:ext cx="105132" cy="78601"/>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8" name="Minimize">
              <a:hlinkClick r:id="" action="ppaction://macro?name=MinimizeWindow"/>
              <a:extLst>
                <a:ext uri="{FF2B5EF4-FFF2-40B4-BE49-F238E27FC236}">
                  <a16:creationId xmlns:a16="http://schemas.microsoft.com/office/drawing/2014/main" id="{F4E845BC-5B28-7097-C473-54225D0F273C}"/>
                </a:ext>
              </a:extLst>
            </p:cNvPr>
            <p:cNvSpPr/>
            <p:nvPr/>
          </p:nvSpPr>
          <p:spPr>
            <a:xfrm>
              <a:off x="6352800" y="2242666"/>
              <a:ext cx="108000" cy="108866"/>
            </a:xfrm>
            <a:prstGeom prst="ellipse">
              <a:avLst/>
            </a:prstGeom>
            <a:solidFill>
              <a:schemeClr val="accent1"/>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3" name="Button">
              <a:hlinkClick r:id="" action="ppaction://macro?name=AddUserOOBE"/>
              <a:extLst>
                <a:ext uri="{FF2B5EF4-FFF2-40B4-BE49-F238E27FC236}">
                  <a16:creationId xmlns:a16="http://schemas.microsoft.com/office/drawing/2014/main" id="{FF9247FD-F95F-E661-62FE-A8DC303795F2}"/>
                </a:ext>
              </a:extLst>
            </p:cNvPr>
            <p:cNvSpPr/>
            <p:nvPr/>
          </p:nvSpPr>
          <p:spPr>
            <a:xfrm>
              <a:off x="9025926" y="4099319"/>
              <a:ext cx="1229811" cy="369332"/>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56" name="/Defaults/Themes/Moonlit.thm" hidden="1">
            <a:extLst>
              <a:ext uri="{FF2B5EF4-FFF2-40B4-BE49-F238E27FC236}">
                <a16:creationId xmlns:a16="http://schemas.microsoft.com/office/drawing/2014/main" id="{57B93A4D-5B24-F2E6-EDD0-B6E3AA416BD0}"/>
              </a:ext>
            </a:extLst>
          </p:cNvPr>
          <p:cNvGrpSpPr/>
          <p:nvPr/>
        </p:nvGrpSpPr>
        <p:grpSpPr>
          <a:xfrm>
            <a:off x="3500120" y="3030572"/>
            <a:ext cx="4470400" cy="2514579"/>
            <a:chOff x="3500120" y="3030572"/>
            <a:chExt cx="4470400" cy="2514579"/>
          </a:xfrm>
        </p:grpSpPr>
        <p:sp>
          <p:nvSpPr>
            <p:cNvPr id="144" name="WindowFrame">
              <a:extLst>
                <a:ext uri="{FF2B5EF4-FFF2-40B4-BE49-F238E27FC236}">
                  <a16:creationId xmlns:a16="http://schemas.microsoft.com/office/drawing/2014/main" id="{996A728B-AF10-0E0E-48B2-3EACBD2944CA}"/>
                </a:ext>
              </a:extLst>
            </p:cNvPr>
            <p:cNvSpPr/>
            <p:nvPr/>
          </p:nvSpPr>
          <p:spPr>
            <a:xfrm>
              <a:off x="3500120" y="3030572"/>
              <a:ext cx="4470400" cy="2514579"/>
            </a:xfrm>
            <a:prstGeom prst="round2SameRect">
              <a:avLst>
                <a:gd name="adj1" fmla="val 1516"/>
                <a:gd name="adj2" fmla="val 0"/>
              </a:avLst>
            </a:prstGeom>
            <a:gradFill>
              <a:gsLst>
                <a:gs pos="88068">
                  <a:schemeClr val="accent1">
                    <a:lumMod val="50000"/>
                  </a:schemeClr>
                </a:gs>
                <a:gs pos="0">
                  <a:schemeClr val="accent1"/>
                </a:gs>
                <a:gs pos="10000">
                  <a:schemeClr val="accent5">
                    <a:lumMod val="75000"/>
                  </a:schemeClr>
                </a:gs>
                <a:gs pos="10000">
                  <a:schemeClr val="accent5">
                    <a:lumMod val="40000"/>
                  </a:schemeClr>
                </a:gs>
                <a:gs pos="100000">
                  <a:schemeClr val="accent1">
                    <a:lumMod val="50000"/>
                  </a:schemeClr>
                </a:gs>
              </a:gsLst>
              <a:lin ang="5400000" scaled="1"/>
            </a:gradFill>
            <a:ln w="19050" cap="rnd"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5" name="Window">
              <a:extLst>
                <a:ext uri="{FF2B5EF4-FFF2-40B4-BE49-F238E27FC236}">
                  <a16:creationId xmlns:a16="http://schemas.microsoft.com/office/drawing/2014/main" id="{6CD26F29-D4DB-8C76-9D7D-A2FF8CE95896}"/>
                </a:ext>
              </a:extLst>
            </p:cNvPr>
            <p:cNvSpPr/>
            <p:nvPr/>
          </p:nvSpPr>
          <p:spPr>
            <a:xfrm>
              <a:off x="3538360" y="3282583"/>
              <a:ext cx="4394059" cy="2234296"/>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Trebuchet MS" panose="020B0603020202020204" pitchFamily="34" charset="0"/>
                </a:rPr>
                <a:t>Moonlit</a:t>
              </a:r>
            </a:p>
          </p:txBody>
        </p:sp>
        <p:sp>
          <p:nvSpPr>
            <p:cNvPr id="146" name="WindowTitle">
              <a:hlinkHover r:id="" action="ppaction://macro?name=MovableWindow"/>
              <a:extLst>
                <a:ext uri="{FF2B5EF4-FFF2-40B4-BE49-F238E27FC236}">
                  <a16:creationId xmlns:a16="http://schemas.microsoft.com/office/drawing/2014/main" id="{66C63D8F-92F6-6F8E-EE2D-7825AB4A00DB}"/>
                </a:ext>
              </a:extLst>
            </p:cNvPr>
            <p:cNvSpPr txBox="1"/>
            <p:nvPr/>
          </p:nvSpPr>
          <p:spPr>
            <a:xfrm>
              <a:off x="3586951" y="3038009"/>
              <a:ext cx="3159888" cy="246221"/>
            </a:xfrm>
            <a:prstGeom prst="rect">
              <a:avLst/>
            </a:prstGeom>
            <a:noFill/>
          </p:spPr>
          <p:txBody>
            <a:bodyPr wrap="square" rtlCol="0">
              <a:spAutoFit/>
            </a:bodyPr>
            <a:lstStyle/>
            <a:p>
              <a:r>
                <a:rPr lang="et-EE" sz="1000" dirty="0">
                  <a:solidFill>
                    <a:prstClr val="white"/>
                  </a:solidFill>
                  <a:effectLst>
                    <a:outerShdw blurRad="38100" dist="38100" dir="2700000" algn="tl">
                      <a:srgbClr val="000000">
                        <a:alpha val="43137"/>
                      </a:srgbClr>
                    </a:outerShdw>
                  </a:effectLst>
                  <a:latin typeface="Trebuchet MS" panose="020B0603020202020204" pitchFamily="34" charset="0"/>
                </a:rPr>
                <a:t>Window title</a:t>
              </a:r>
            </a:p>
          </p:txBody>
        </p:sp>
        <p:sp>
          <p:nvSpPr>
            <p:cNvPr id="147" name="Close">
              <a:hlinkClick r:id="" action="ppaction://macro?name=CloseWindow"/>
              <a:extLst>
                <a:ext uri="{FF2B5EF4-FFF2-40B4-BE49-F238E27FC236}">
                  <a16:creationId xmlns:a16="http://schemas.microsoft.com/office/drawing/2014/main" id="{72B5927A-5675-5B65-29AC-514AF8B34431}"/>
                </a:ext>
              </a:extLst>
            </p:cNvPr>
            <p:cNvSpPr/>
            <p:nvPr/>
          </p:nvSpPr>
          <p:spPr>
            <a:xfrm>
              <a:off x="7414788" y="3037495"/>
              <a:ext cx="517632" cy="244937"/>
            </a:xfrm>
            <a:prstGeom prst="rect">
              <a:avLst/>
            </a:prstGeom>
            <a:gradFill>
              <a:gsLst>
                <a:gs pos="88068">
                  <a:srgbClr val="C00000">
                    <a:alpha val="87000"/>
                  </a:srgbClr>
                </a:gs>
                <a:gs pos="0">
                  <a:srgbClr val="C06E00">
                    <a:alpha val="82000"/>
                  </a:srgbClr>
                </a:gs>
                <a:gs pos="24000">
                  <a:srgbClr val="FF0000">
                    <a:alpha val="88000"/>
                  </a:srgbClr>
                </a:gs>
                <a:gs pos="100000">
                  <a:srgbClr val="C00000">
                    <a:alpha val="49000"/>
                  </a:srgbClr>
                </a:gs>
              </a:gsLst>
              <a:lin ang="5400000" scaled="1"/>
            </a:gradFill>
            <a:ln w="3175" cap="rnd" cmpd="thickThin" algn="ctr">
              <a:noFill/>
              <a:prstDash val="solid"/>
              <a:extLst>
                <a:ext uri="{C807C97D-BFC1-408E-A445-0C87EB9F89A2}">
                  <ask:lineSketchStyleProps xmlns:ask="http://schemas.microsoft.com/office/drawing/2018/sketchyshapes" sd="1219033472">
                    <a:custGeom>
                      <a:avLst/>
                      <a:gdLst>
                        <a:gd name="connsiteX0" fmla="*/ 0 w 517632"/>
                        <a:gd name="connsiteY0" fmla="*/ 40824 h 244937"/>
                        <a:gd name="connsiteX1" fmla="*/ 40824 w 517632"/>
                        <a:gd name="connsiteY1" fmla="*/ 0 h 244937"/>
                        <a:gd name="connsiteX2" fmla="*/ 476808 w 517632"/>
                        <a:gd name="connsiteY2" fmla="*/ 0 h 244937"/>
                        <a:gd name="connsiteX3" fmla="*/ 517632 w 517632"/>
                        <a:gd name="connsiteY3" fmla="*/ 40824 h 244937"/>
                        <a:gd name="connsiteX4" fmla="*/ 517632 w 517632"/>
                        <a:gd name="connsiteY4" fmla="*/ 204113 h 244937"/>
                        <a:gd name="connsiteX5" fmla="*/ 476808 w 517632"/>
                        <a:gd name="connsiteY5" fmla="*/ 244937 h 244937"/>
                        <a:gd name="connsiteX6" fmla="*/ 40824 w 517632"/>
                        <a:gd name="connsiteY6" fmla="*/ 244937 h 244937"/>
                        <a:gd name="connsiteX7" fmla="*/ 0 w 517632"/>
                        <a:gd name="connsiteY7" fmla="*/ 204113 h 244937"/>
                        <a:gd name="connsiteX8" fmla="*/ 0 w 517632"/>
                        <a:gd name="connsiteY8" fmla="*/ 40824 h 24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32" h="244937" fill="none" extrusionOk="0">
                          <a:moveTo>
                            <a:pt x="0" y="40824"/>
                          </a:moveTo>
                          <a:cubicBezTo>
                            <a:pt x="-340" y="18223"/>
                            <a:pt x="20476" y="1798"/>
                            <a:pt x="40824" y="0"/>
                          </a:cubicBezTo>
                          <a:cubicBezTo>
                            <a:pt x="161054" y="19040"/>
                            <a:pt x="422930" y="33023"/>
                            <a:pt x="476808" y="0"/>
                          </a:cubicBezTo>
                          <a:cubicBezTo>
                            <a:pt x="499842" y="752"/>
                            <a:pt x="518068" y="18812"/>
                            <a:pt x="517632" y="40824"/>
                          </a:cubicBezTo>
                          <a:cubicBezTo>
                            <a:pt x="527642" y="89061"/>
                            <a:pt x="505802" y="176094"/>
                            <a:pt x="517632" y="204113"/>
                          </a:cubicBezTo>
                          <a:cubicBezTo>
                            <a:pt x="517207" y="226729"/>
                            <a:pt x="498518" y="244360"/>
                            <a:pt x="476808" y="244937"/>
                          </a:cubicBezTo>
                          <a:cubicBezTo>
                            <a:pt x="271932" y="205792"/>
                            <a:pt x="192628" y="223335"/>
                            <a:pt x="40824" y="244937"/>
                          </a:cubicBezTo>
                          <a:cubicBezTo>
                            <a:pt x="18591" y="240697"/>
                            <a:pt x="-1809" y="227715"/>
                            <a:pt x="0" y="204113"/>
                          </a:cubicBezTo>
                          <a:cubicBezTo>
                            <a:pt x="-7522" y="141385"/>
                            <a:pt x="13041" y="64417"/>
                            <a:pt x="0" y="40824"/>
                          </a:cubicBezTo>
                          <a:close/>
                        </a:path>
                        <a:path w="517632" h="244937" stroke="0" extrusionOk="0">
                          <a:moveTo>
                            <a:pt x="0" y="40824"/>
                          </a:moveTo>
                          <a:cubicBezTo>
                            <a:pt x="-3325" y="16227"/>
                            <a:pt x="14858" y="1283"/>
                            <a:pt x="40824" y="0"/>
                          </a:cubicBezTo>
                          <a:cubicBezTo>
                            <a:pt x="115706" y="12487"/>
                            <a:pt x="283871" y="18057"/>
                            <a:pt x="476808" y="0"/>
                          </a:cubicBezTo>
                          <a:cubicBezTo>
                            <a:pt x="498100" y="1224"/>
                            <a:pt x="517566" y="18643"/>
                            <a:pt x="517632" y="40824"/>
                          </a:cubicBezTo>
                          <a:cubicBezTo>
                            <a:pt x="511818" y="81286"/>
                            <a:pt x="527503" y="138331"/>
                            <a:pt x="517632" y="204113"/>
                          </a:cubicBezTo>
                          <a:cubicBezTo>
                            <a:pt x="521772" y="227150"/>
                            <a:pt x="500203" y="243189"/>
                            <a:pt x="476808" y="244937"/>
                          </a:cubicBezTo>
                          <a:cubicBezTo>
                            <a:pt x="395182" y="281972"/>
                            <a:pt x="107161" y="261816"/>
                            <a:pt x="40824" y="244937"/>
                          </a:cubicBezTo>
                          <a:cubicBezTo>
                            <a:pt x="17911" y="241434"/>
                            <a:pt x="-1014" y="228068"/>
                            <a:pt x="0" y="204113"/>
                          </a:cubicBezTo>
                          <a:cubicBezTo>
                            <a:pt x="-12355" y="185314"/>
                            <a:pt x="-8386" y="109327"/>
                            <a:pt x="0" y="40824"/>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400" u="none" strike="noStrike" kern="0" cap="none" spc="0" normalizeH="0" baseline="0" noProof="0" dirty="0">
                  <a:ln>
                    <a:noFill/>
                  </a:ln>
                  <a:solidFill>
                    <a:srgbClr val="FFFFFF"/>
                  </a:solidFill>
                  <a:effectLst/>
                  <a:uLnTx/>
                  <a:uFillTx/>
                  <a:latin typeface="Candara" panose="020E0502030303020204" pitchFamily="34" charset="0"/>
                </a:rPr>
                <a:t>X</a:t>
              </a:r>
            </a:p>
          </p:txBody>
        </p:sp>
        <p:sp>
          <p:nvSpPr>
            <p:cNvPr id="148" name="Handle">
              <a:hlinkHover r:id="" action="ppaction://macro?name=ResizingWindow"/>
              <a:extLst>
                <a:ext uri="{FF2B5EF4-FFF2-40B4-BE49-F238E27FC236}">
                  <a16:creationId xmlns:a16="http://schemas.microsoft.com/office/drawing/2014/main" id="{8C8DDD23-0DF3-DAE9-78C5-9D2942BBDAAF}"/>
                </a:ext>
              </a:extLst>
            </p:cNvPr>
            <p:cNvSpPr/>
            <p:nvPr/>
          </p:nvSpPr>
          <p:spPr>
            <a:xfrm>
              <a:off x="7862143" y="5464694"/>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9" name="Minimize">
              <a:hlinkClick r:id="" action="ppaction://macro?name=MinimizeWindow"/>
              <a:extLst>
                <a:ext uri="{FF2B5EF4-FFF2-40B4-BE49-F238E27FC236}">
                  <a16:creationId xmlns:a16="http://schemas.microsoft.com/office/drawing/2014/main" id="{1DF1234C-CA08-BFC2-0E56-E2A6CE3923AF}"/>
                </a:ext>
              </a:extLst>
            </p:cNvPr>
            <p:cNvSpPr/>
            <p:nvPr/>
          </p:nvSpPr>
          <p:spPr>
            <a:xfrm>
              <a:off x="6867484" y="3030934"/>
              <a:ext cx="531536" cy="252202"/>
            </a:xfrm>
            <a:prstGeom prst="rect">
              <a:avLst/>
            </a:prstGeom>
            <a:gradFill>
              <a:gsLst>
                <a:gs pos="88068">
                  <a:schemeClr val="accent1">
                    <a:lumMod val="50000"/>
                    <a:alpha val="46000"/>
                  </a:schemeClr>
                </a:gs>
                <a:gs pos="0">
                  <a:schemeClr val="bg2">
                    <a:alpha val="43000"/>
                  </a:schemeClr>
                </a:gs>
                <a:gs pos="24000">
                  <a:schemeClr val="accent1">
                    <a:alpha val="61000"/>
                  </a:schemeClr>
                </a:gs>
                <a:gs pos="100000">
                  <a:schemeClr val="accent1">
                    <a:lumMod val="50000"/>
                    <a:alpha val="0"/>
                  </a:schemeClr>
                </a:gs>
              </a:gsLst>
              <a:lin ang="5400000" scaled="1"/>
            </a:gradFill>
            <a:ln w="3175" cap="rnd" cmpd="thickThin" algn="ctr">
              <a:noFill/>
              <a:prstDash val="solid"/>
              <a:extLst>
                <a:ext uri="{C807C97D-BFC1-408E-A445-0C87EB9F89A2}">
                  <ask:lineSketchStyleProps xmlns:ask="http://schemas.microsoft.com/office/drawing/2018/sketchyshapes" sd="852854689">
                    <a:custGeom>
                      <a:avLst/>
                      <a:gdLst>
                        <a:gd name="connsiteX0" fmla="*/ 0 w 531536"/>
                        <a:gd name="connsiteY0" fmla="*/ 42035 h 252202"/>
                        <a:gd name="connsiteX1" fmla="*/ 42035 w 531536"/>
                        <a:gd name="connsiteY1" fmla="*/ 0 h 252202"/>
                        <a:gd name="connsiteX2" fmla="*/ 489501 w 531536"/>
                        <a:gd name="connsiteY2" fmla="*/ 0 h 252202"/>
                        <a:gd name="connsiteX3" fmla="*/ 531536 w 531536"/>
                        <a:gd name="connsiteY3" fmla="*/ 42035 h 252202"/>
                        <a:gd name="connsiteX4" fmla="*/ 531536 w 531536"/>
                        <a:gd name="connsiteY4" fmla="*/ 210167 h 252202"/>
                        <a:gd name="connsiteX5" fmla="*/ 489501 w 531536"/>
                        <a:gd name="connsiteY5" fmla="*/ 252202 h 252202"/>
                        <a:gd name="connsiteX6" fmla="*/ 42035 w 531536"/>
                        <a:gd name="connsiteY6" fmla="*/ 252202 h 252202"/>
                        <a:gd name="connsiteX7" fmla="*/ 0 w 531536"/>
                        <a:gd name="connsiteY7" fmla="*/ 210167 h 252202"/>
                        <a:gd name="connsiteX8" fmla="*/ 0 w 531536"/>
                        <a:gd name="connsiteY8" fmla="*/ 42035 h 25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36" h="252202" fill="none" extrusionOk="0">
                          <a:moveTo>
                            <a:pt x="0" y="42035"/>
                          </a:moveTo>
                          <a:cubicBezTo>
                            <a:pt x="33" y="19708"/>
                            <a:pt x="20742" y="3225"/>
                            <a:pt x="42035" y="0"/>
                          </a:cubicBezTo>
                          <a:cubicBezTo>
                            <a:pt x="112101" y="39907"/>
                            <a:pt x="312648" y="-32013"/>
                            <a:pt x="489501" y="0"/>
                          </a:cubicBezTo>
                          <a:cubicBezTo>
                            <a:pt x="512559" y="-1079"/>
                            <a:pt x="528094" y="17779"/>
                            <a:pt x="531536" y="42035"/>
                          </a:cubicBezTo>
                          <a:cubicBezTo>
                            <a:pt x="537650" y="88184"/>
                            <a:pt x="538076" y="126159"/>
                            <a:pt x="531536" y="210167"/>
                          </a:cubicBezTo>
                          <a:cubicBezTo>
                            <a:pt x="532345" y="229278"/>
                            <a:pt x="511825" y="251203"/>
                            <a:pt x="489501" y="252202"/>
                          </a:cubicBezTo>
                          <a:cubicBezTo>
                            <a:pt x="278603" y="274309"/>
                            <a:pt x="198572" y="275126"/>
                            <a:pt x="42035" y="252202"/>
                          </a:cubicBezTo>
                          <a:cubicBezTo>
                            <a:pt x="20041" y="252064"/>
                            <a:pt x="-3456" y="234065"/>
                            <a:pt x="0" y="210167"/>
                          </a:cubicBezTo>
                          <a:cubicBezTo>
                            <a:pt x="7461" y="175298"/>
                            <a:pt x="9484" y="65133"/>
                            <a:pt x="0" y="42035"/>
                          </a:cubicBezTo>
                          <a:close/>
                        </a:path>
                        <a:path w="531536" h="252202" stroke="0" extrusionOk="0">
                          <a:moveTo>
                            <a:pt x="0" y="42035"/>
                          </a:moveTo>
                          <a:cubicBezTo>
                            <a:pt x="2640" y="19540"/>
                            <a:pt x="18953" y="277"/>
                            <a:pt x="42035" y="0"/>
                          </a:cubicBezTo>
                          <a:cubicBezTo>
                            <a:pt x="200004" y="1907"/>
                            <a:pt x="271285" y="-23688"/>
                            <a:pt x="489501" y="0"/>
                          </a:cubicBezTo>
                          <a:cubicBezTo>
                            <a:pt x="511740" y="-744"/>
                            <a:pt x="532918" y="16035"/>
                            <a:pt x="531536" y="42035"/>
                          </a:cubicBezTo>
                          <a:cubicBezTo>
                            <a:pt x="534627" y="88140"/>
                            <a:pt x="537632" y="155706"/>
                            <a:pt x="531536" y="210167"/>
                          </a:cubicBezTo>
                          <a:cubicBezTo>
                            <a:pt x="527601" y="234808"/>
                            <a:pt x="508343" y="251486"/>
                            <a:pt x="489501" y="252202"/>
                          </a:cubicBezTo>
                          <a:cubicBezTo>
                            <a:pt x="414960" y="265650"/>
                            <a:pt x="217373" y="212537"/>
                            <a:pt x="42035" y="252202"/>
                          </a:cubicBezTo>
                          <a:cubicBezTo>
                            <a:pt x="16756" y="251785"/>
                            <a:pt x="-2259" y="232359"/>
                            <a:pt x="0" y="210167"/>
                          </a:cubicBezTo>
                          <a:cubicBezTo>
                            <a:pt x="-4697" y="134276"/>
                            <a:pt x="-5184" y="77421"/>
                            <a:pt x="0" y="42035"/>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400" b="1" kern="0" dirty="0">
                  <a:solidFill>
                    <a:srgbClr val="FFFFFF"/>
                  </a:solidFill>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400" b="1" u="none" strike="noStrike" kern="0" cap="none" spc="0" normalizeH="0" baseline="0" noProof="0" dirty="0">
                  <a:ln>
                    <a:noFill/>
                  </a:ln>
                  <a:solidFill>
                    <a:srgbClr val="FFFFFF"/>
                  </a:solidFill>
                  <a:effectLst/>
                  <a:uLnTx/>
                  <a:uFillTx/>
                  <a:latin typeface="Candara" panose="020E0502030303020204" pitchFamily="34" charset="0"/>
                </a:rPr>
                <a:t> </a:t>
              </a:r>
              <a:endParaRPr kumimoji="0" lang="et-EE" sz="1200" b="1" u="none" strike="noStrike" kern="0" cap="none" spc="0" normalizeH="0" baseline="0" noProof="0" dirty="0">
                <a:ln>
                  <a:noFill/>
                </a:ln>
                <a:solidFill>
                  <a:srgbClr val="FFFFFF"/>
                </a:solidFill>
                <a:effectLst/>
                <a:uLnTx/>
                <a:uFillTx/>
                <a:latin typeface="Candara" panose="020E0502030303020204" pitchFamily="34" charset="0"/>
              </a:endParaRPr>
            </a:p>
          </p:txBody>
        </p:sp>
        <p:sp>
          <p:nvSpPr>
            <p:cNvPr id="155" name="Button">
              <a:hlinkClick r:id="" action="ppaction://macro?name=AddUserOOBE"/>
              <a:extLst>
                <a:ext uri="{FF2B5EF4-FFF2-40B4-BE49-F238E27FC236}">
                  <a16:creationId xmlns:a16="http://schemas.microsoft.com/office/drawing/2014/main" id="{AF747305-BEAF-4446-9277-FF0B02402E0A}"/>
                </a:ext>
              </a:extLst>
            </p:cNvPr>
            <p:cNvSpPr/>
            <p:nvPr/>
          </p:nvSpPr>
          <p:spPr>
            <a:xfrm>
              <a:off x="6399916" y="4914130"/>
              <a:ext cx="1229811" cy="369332"/>
            </a:xfrm>
            <a:prstGeom prst="roundRect">
              <a:avLst>
                <a:gd name="adj" fmla="val 11764"/>
              </a:avLst>
            </a:prstGeom>
            <a:gradFill>
              <a:gsLst>
                <a:gs pos="0">
                  <a:schemeClr val="accent1">
                    <a:lumMod val="20000"/>
                    <a:lumOff val="80000"/>
                  </a:schemeClr>
                </a:gs>
                <a:gs pos="100000">
                  <a:schemeClr val="accent1">
                    <a:lumMod val="75000"/>
                  </a:schemeClr>
                </a:gs>
              </a:gsLst>
              <a:lin ang="5400000" scaled="1"/>
            </a:gra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200" b="0" i="0" u="none" strike="noStrike" kern="1200" cap="none" spc="0" normalizeH="0" baseline="0" dirty="0">
                  <a:ln>
                    <a:noFill/>
                  </a:ln>
                  <a:solidFill>
                    <a:schemeClr val="tx1"/>
                  </a:solidFill>
                  <a:effectLst>
                    <a:outerShdw blurRad="38100" dist="38100" dir="2700000" algn="tl">
                      <a:srgbClr val="000000">
                        <a:alpha val="43137"/>
                      </a:srgbClr>
                    </a:outerShdw>
                  </a:effectLst>
                  <a:uLnTx/>
                  <a:uFillTx/>
                  <a:latin typeface="Trebuchet MS" panose="020B0603020202020204" pitchFamily="34" charset="0"/>
                  <a:cs typeface="Arial" panose="020B0604020202020204" pitchFamily="34" charset="0"/>
                </a:rPr>
                <a:t>Button</a:t>
              </a:r>
              <a:endParaRPr kumimoji="0" lang="en-US" sz="1200" b="0" i="0" u="none" strike="noStrike" kern="1200" cap="none" spc="0" normalizeH="0" baseline="0" dirty="0">
                <a:ln>
                  <a:noFill/>
                </a:ln>
                <a:solidFill>
                  <a:schemeClr val="tx1"/>
                </a:solidFill>
                <a:effectLst>
                  <a:outerShdw blurRad="38100" dist="38100" dir="2700000" algn="tl">
                    <a:srgbClr val="000000">
                      <a:alpha val="43137"/>
                    </a:srgbClr>
                  </a:outerShdw>
                </a:effectLst>
                <a:uLnTx/>
                <a:uFillTx/>
                <a:latin typeface="Trebuchet MS" panose="020B0603020202020204" pitchFamily="34" charset="0"/>
                <a:cs typeface="Arial" panose="020B0604020202020204" pitchFamily="34" charset="0"/>
              </a:endParaRPr>
            </a:p>
          </p:txBody>
        </p:sp>
      </p:grpSp>
      <p:grpSp>
        <p:nvGrpSpPr>
          <p:cNvPr id="158" name="/Defaults/Themes/Metallic.thm" hidden="1">
            <a:extLst>
              <a:ext uri="{FF2B5EF4-FFF2-40B4-BE49-F238E27FC236}">
                <a16:creationId xmlns:a16="http://schemas.microsoft.com/office/drawing/2014/main" id="{2E19E4F9-141B-765C-6DE6-E8BBE4BB434F}"/>
              </a:ext>
            </a:extLst>
          </p:cNvPr>
          <p:cNvGrpSpPr/>
          <p:nvPr/>
        </p:nvGrpSpPr>
        <p:grpSpPr>
          <a:xfrm>
            <a:off x="2542165" y="2538475"/>
            <a:ext cx="4470400" cy="2514600"/>
            <a:chOff x="2542165" y="2538475"/>
            <a:chExt cx="4470400" cy="2514600"/>
          </a:xfrm>
        </p:grpSpPr>
        <p:sp>
          <p:nvSpPr>
            <p:cNvPr id="137" name="WindowFrame">
              <a:extLst>
                <a:ext uri="{FF2B5EF4-FFF2-40B4-BE49-F238E27FC236}">
                  <a16:creationId xmlns:a16="http://schemas.microsoft.com/office/drawing/2014/main" id="{D031A644-9173-E429-C2AA-423483E20DBA}"/>
                </a:ext>
              </a:extLst>
            </p:cNvPr>
            <p:cNvSpPr/>
            <p:nvPr/>
          </p:nvSpPr>
          <p:spPr>
            <a:xfrm>
              <a:off x="2542165" y="2538496"/>
              <a:ext cx="4470400" cy="2514579"/>
            </a:xfrm>
            <a:prstGeom prst="roundRect">
              <a:avLst>
                <a:gd name="adj" fmla="val 1699"/>
              </a:avLst>
            </a:prstGeom>
            <a:gradFill>
              <a:gsLst>
                <a:gs pos="6000">
                  <a:schemeClr val="bg2">
                    <a:lumMod val="50000"/>
                  </a:schemeClr>
                </a:gs>
                <a:gs pos="0">
                  <a:schemeClr val="accent1">
                    <a:lumMod val="20000"/>
                    <a:lumOff val="80000"/>
                  </a:schemeClr>
                </a:gs>
                <a:gs pos="50000">
                  <a:schemeClr val="accent3">
                    <a:lumMod val="60000"/>
                    <a:lumOff val="40000"/>
                  </a:schemeClr>
                </a:gs>
                <a:gs pos="49000">
                  <a:schemeClr val="accent1">
                    <a:lumMod val="20000"/>
                    <a:lumOff val="80000"/>
                  </a:schemeClr>
                </a:gs>
                <a:gs pos="100000">
                  <a:schemeClr val="accent3">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8" name="Window">
              <a:extLst>
                <a:ext uri="{FF2B5EF4-FFF2-40B4-BE49-F238E27FC236}">
                  <a16:creationId xmlns:a16="http://schemas.microsoft.com/office/drawing/2014/main" id="{0BB857D6-AF67-F6F4-4C0F-7973DACFAB91}"/>
                </a:ext>
              </a:extLst>
            </p:cNvPr>
            <p:cNvSpPr/>
            <p:nvPr/>
          </p:nvSpPr>
          <p:spPr>
            <a:xfrm>
              <a:off x="2628995" y="2767647"/>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Metallic</a:t>
              </a:r>
            </a:p>
          </p:txBody>
        </p:sp>
        <p:sp>
          <p:nvSpPr>
            <p:cNvPr id="139" name="WindowTitle">
              <a:hlinkHover r:id="" action="ppaction://macro?name=MovableWindow"/>
              <a:extLst>
                <a:ext uri="{FF2B5EF4-FFF2-40B4-BE49-F238E27FC236}">
                  <a16:creationId xmlns:a16="http://schemas.microsoft.com/office/drawing/2014/main" id="{7E074BDF-7E2D-61B7-2C3E-563C41D718C6}"/>
                </a:ext>
              </a:extLst>
            </p:cNvPr>
            <p:cNvSpPr txBox="1"/>
            <p:nvPr/>
          </p:nvSpPr>
          <p:spPr>
            <a:xfrm>
              <a:off x="2628995" y="2545933"/>
              <a:ext cx="3179765" cy="276999"/>
            </a:xfrm>
            <a:prstGeom prst="rect">
              <a:avLst/>
            </a:prstGeom>
            <a:noFill/>
          </p:spPr>
          <p:txBody>
            <a:bodyPr wrap="square" rtlCol="0">
              <a:spAutoFit/>
            </a:bodyPr>
            <a:lstStyle/>
            <a:p>
              <a:pPr algn="ctr"/>
              <a:r>
                <a:rPr lang="et-EE" sz="1200" dirty="0">
                  <a:solidFill>
                    <a:prstClr val="white"/>
                  </a:solidFill>
                  <a:effectLst>
                    <a:outerShdw blurRad="38100" dist="38100" dir="2700000" algn="tl">
                      <a:srgbClr val="000000">
                        <a:alpha val="43137"/>
                      </a:srgbClr>
                    </a:outerShdw>
                  </a:effectLst>
                  <a:latin typeface="Candara Light" panose="020E0502030303020204" pitchFamily="34" charset="0"/>
                </a:rPr>
                <a:t>Window title</a:t>
              </a:r>
            </a:p>
          </p:txBody>
        </p:sp>
        <p:sp>
          <p:nvSpPr>
            <p:cNvPr id="140" name="Close">
              <a:hlinkClick r:id="" action="ppaction://macro?name=CloseWindow"/>
              <a:extLst>
                <a:ext uri="{FF2B5EF4-FFF2-40B4-BE49-F238E27FC236}">
                  <a16:creationId xmlns:a16="http://schemas.microsoft.com/office/drawing/2014/main" id="{2B28228E-CE88-1191-2F6D-E5ADB8BDFAB1}"/>
                </a:ext>
              </a:extLst>
            </p:cNvPr>
            <p:cNvSpPr/>
            <p:nvPr/>
          </p:nvSpPr>
          <p:spPr>
            <a:xfrm>
              <a:off x="6350153" y="2538475"/>
              <a:ext cx="543746" cy="229151"/>
            </a:xfrm>
            <a:prstGeom prst="rect">
              <a:avLst/>
            </a:prstGeom>
            <a:gradFill>
              <a:gsLst>
                <a:gs pos="88068">
                  <a:srgbClr val="CA0606">
                    <a:alpha val="48000"/>
                  </a:srgbClr>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Light" panose="020E0502030303020204" pitchFamily="34" charset="0"/>
                </a:rPr>
                <a:t>X</a:t>
              </a:r>
            </a:p>
          </p:txBody>
        </p:sp>
        <p:sp>
          <p:nvSpPr>
            <p:cNvPr id="141" name="Handle">
              <a:hlinkHover r:id="" action="ppaction://macro?name=ResizingWindow"/>
              <a:extLst>
                <a:ext uri="{FF2B5EF4-FFF2-40B4-BE49-F238E27FC236}">
                  <a16:creationId xmlns:a16="http://schemas.microsoft.com/office/drawing/2014/main" id="{B9685741-B522-FB22-0121-EF1F091CD5DD}"/>
                </a:ext>
              </a:extLst>
            </p:cNvPr>
            <p:cNvSpPr/>
            <p:nvPr/>
          </p:nvSpPr>
          <p:spPr>
            <a:xfrm>
              <a:off x="6904188" y="4972618"/>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2" name="Minimize">
              <a:hlinkClick r:id="" action="ppaction://macro?name=MinimizeWindow"/>
              <a:extLst>
                <a:ext uri="{FF2B5EF4-FFF2-40B4-BE49-F238E27FC236}">
                  <a16:creationId xmlns:a16="http://schemas.microsoft.com/office/drawing/2014/main" id="{1E1082CF-15E2-0B9C-12E5-611F5D07ABCC}"/>
                </a:ext>
              </a:extLst>
            </p:cNvPr>
            <p:cNvSpPr/>
            <p:nvPr/>
          </p:nvSpPr>
          <p:spPr>
            <a:xfrm>
              <a:off x="5802849" y="2539048"/>
              <a:ext cx="543746" cy="229151"/>
            </a:xfrm>
            <a:prstGeom prst="rect">
              <a:avLst/>
            </a:prstGeom>
            <a:gradFill>
              <a:gsLst>
                <a:gs pos="88068">
                  <a:schemeClr val="bg2">
                    <a:alpha val="73000"/>
                  </a:schemeClr>
                </a:gs>
                <a:gs pos="0">
                  <a:schemeClr val="bg2">
                    <a:lumMod val="40000"/>
                    <a:lumOff val="60000"/>
                  </a:schemeClr>
                </a:gs>
                <a:gs pos="24000">
                  <a:schemeClr val="bg2">
                    <a:lumMod val="60000"/>
                    <a:lumOff val="40000"/>
                    <a:alpha val="76000"/>
                  </a:schemeClr>
                </a:gs>
                <a:gs pos="100000">
                  <a:schemeClr val="accent1">
                    <a:lumMod val="40000"/>
                    <a:lumOff val="6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effectLst>
                    <a:outerShdw blurRad="38100" dist="38100" dir="2700000" algn="tl">
                      <a:srgbClr val="000000">
                        <a:alpha val="43137"/>
                      </a:srgbClr>
                    </a:outerShdw>
                  </a:effectLst>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panose="020E0502030303020204" pitchFamily="34" charset="0"/>
                </a:rPr>
                <a:t> </a:t>
              </a:r>
              <a:endParaRPr kumimoji="0" lang="et-EE" sz="11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panose="020E0502030303020204" pitchFamily="34" charset="0"/>
              </a:endParaRPr>
            </a:p>
          </p:txBody>
        </p:sp>
        <p:sp>
          <p:nvSpPr>
            <p:cNvPr id="157" name="Button">
              <a:hlinkClick r:id="" action="ppaction://macro?name=AddUserOOBE"/>
              <a:extLst>
                <a:ext uri="{FF2B5EF4-FFF2-40B4-BE49-F238E27FC236}">
                  <a16:creationId xmlns:a16="http://schemas.microsoft.com/office/drawing/2014/main" id="{2ED863DD-40DE-8350-F428-D69109D528C6}"/>
                </a:ext>
              </a:extLst>
            </p:cNvPr>
            <p:cNvSpPr/>
            <p:nvPr/>
          </p:nvSpPr>
          <p:spPr>
            <a:xfrm>
              <a:off x="5559758" y="4473189"/>
              <a:ext cx="1229811" cy="369332"/>
            </a:xfrm>
            <a:prstGeom prst="roundRect">
              <a:avLst>
                <a:gd name="adj" fmla="val 39404"/>
              </a:avLst>
            </a:prstGeom>
            <a:gradFill>
              <a:gsLst>
                <a:gs pos="0">
                  <a:schemeClr val="bg2"/>
                </a:gs>
                <a:gs pos="35000">
                  <a:schemeClr val="accent3"/>
                </a:gs>
                <a:gs pos="76000">
                  <a:schemeClr val="bg2"/>
                </a:gs>
                <a:gs pos="100000">
                  <a:schemeClr val="tx2">
                    <a:lumMod val="1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Calibri Light" panose="020F0302020204030204" pitchFamily="34" charset="0"/>
                  <a:ea typeface="Calibri Light" panose="020F0302020204030204" pitchFamily="34" charset="0"/>
                  <a:cs typeface="Calibri Light" panose="020F0302020204030204" pitchFamily="34" charset="0"/>
                </a:rPr>
                <a:t>Button</a:t>
              </a:r>
              <a:endParaRPr kumimoji="0" lang="en-US" sz="16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grpSp>
        <p:nvGrpSpPr>
          <p:cNvPr id="160" name="/Defaults/Themes/Wood.thm" hidden="1">
            <a:extLst>
              <a:ext uri="{FF2B5EF4-FFF2-40B4-BE49-F238E27FC236}">
                <a16:creationId xmlns:a16="http://schemas.microsoft.com/office/drawing/2014/main" id="{F9C1208F-7A06-EE13-832A-A2C7D9885DF0}"/>
              </a:ext>
            </a:extLst>
          </p:cNvPr>
          <p:cNvGrpSpPr/>
          <p:nvPr/>
        </p:nvGrpSpPr>
        <p:grpSpPr>
          <a:xfrm>
            <a:off x="6502400" y="4112592"/>
            <a:ext cx="4470400" cy="2514600"/>
            <a:chOff x="6502400" y="4112592"/>
            <a:chExt cx="4470400" cy="2514600"/>
          </a:xfrm>
        </p:grpSpPr>
        <p:sp>
          <p:nvSpPr>
            <p:cNvPr id="130" name="WindowFrame">
              <a:extLst>
                <a:ext uri="{FF2B5EF4-FFF2-40B4-BE49-F238E27FC236}">
                  <a16:creationId xmlns:a16="http://schemas.microsoft.com/office/drawing/2014/main" id="{5B5E62FF-9925-48A5-D782-94A3775265DA}"/>
                </a:ext>
              </a:extLst>
            </p:cNvPr>
            <p:cNvSpPr/>
            <p:nvPr/>
          </p:nvSpPr>
          <p:spPr>
            <a:xfrm>
              <a:off x="6502400" y="4112613"/>
              <a:ext cx="4470400" cy="2514579"/>
            </a:xfrm>
            <a:prstGeom prst="roundRect">
              <a:avLst>
                <a:gd name="adj" fmla="val 630"/>
              </a:avLst>
            </a:prstGeom>
            <a:blipFill dpi="0" rotWithShape="1">
              <a:blip r:embed="rId27"/>
              <a:srcRect/>
              <a:tile tx="571500" ty="596900" sx="87000" sy="84000" flip="none" algn="ctr"/>
            </a:blipFill>
            <a:ln w="19050" cap="rnd"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1" name="Window">
              <a:extLst>
                <a:ext uri="{FF2B5EF4-FFF2-40B4-BE49-F238E27FC236}">
                  <a16:creationId xmlns:a16="http://schemas.microsoft.com/office/drawing/2014/main" id="{CE5A97F7-58B7-FD3F-EEFD-3AB78CE41AC4}"/>
                </a:ext>
              </a:extLst>
            </p:cNvPr>
            <p:cNvSpPr/>
            <p:nvPr/>
          </p:nvSpPr>
          <p:spPr>
            <a:xfrm>
              <a:off x="6589230" y="4341764"/>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Wood</a:t>
              </a:r>
            </a:p>
          </p:txBody>
        </p:sp>
        <p:sp>
          <p:nvSpPr>
            <p:cNvPr id="132" name="WindowTitle">
              <a:hlinkHover r:id="" action="ppaction://macro?name=MovableWindow"/>
              <a:extLst>
                <a:ext uri="{FF2B5EF4-FFF2-40B4-BE49-F238E27FC236}">
                  <a16:creationId xmlns:a16="http://schemas.microsoft.com/office/drawing/2014/main" id="{9BC4A04A-A6BC-4537-5309-AC59F25853E5}"/>
                </a:ext>
              </a:extLst>
            </p:cNvPr>
            <p:cNvSpPr txBox="1"/>
            <p:nvPr/>
          </p:nvSpPr>
          <p:spPr>
            <a:xfrm>
              <a:off x="6589231" y="4120050"/>
              <a:ext cx="3159888"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133" name="Close">
              <a:hlinkClick r:id="" action="ppaction://macro?name=CloseWindow"/>
              <a:extLst>
                <a:ext uri="{FF2B5EF4-FFF2-40B4-BE49-F238E27FC236}">
                  <a16:creationId xmlns:a16="http://schemas.microsoft.com/office/drawing/2014/main" id="{1078E2B4-B62C-5505-E8B1-165CC7B77CCE}"/>
                </a:ext>
              </a:extLst>
            </p:cNvPr>
            <p:cNvSpPr/>
            <p:nvPr/>
          </p:nvSpPr>
          <p:spPr>
            <a:xfrm>
              <a:off x="10310388" y="4112592"/>
              <a:ext cx="543746" cy="229151"/>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400" u="none" strike="noStrike" kern="0" cap="none" spc="0" normalizeH="0" baseline="0" noProof="0" dirty="0">
                  <a:ln>
                    <a:noFill/>
                  </a:ln>
                  <a:solidFill>
                    <a:schemeClr val="bg1"/>
                  </a:solidFill>
                  <a:effectLst/>
                  <a:uLnTx/>
                  <a:uFillTx/>
                  <a:latin typeface="Candara" panose="020E0502030303020204" pitchFamily="34" charset="0"/>
                </a:rPr>
                <a:t>X</a:t>
              </a:r>
            </a:p>
          </p:txBody>
        </p:sp>
        <p:sp>
          <p:nvSpPr>
            <p:cNvPr id="134" name="Handle">
              <a:hlinkHover r:id="" action="ppaction://macro?name=ResizingWindow"/>
              <a:extLst>
                <a:ext uri="{FF2B5EF4-FFF2-40B4-BE49-F238E27FC236}">
                  <a16:creationId xmlns:a16="http://schemas.microsoft.com/office/drawing/2014/main" id="{F3CE72F6-FC72-79FE-ECF0-0B57414B6DCF}"/>
                </a:ext>
              </a:extLst>
            </p:cNvPr>
            <p:cNvSpPr/>
            <p:nvPr/>
          </p:nvSpPr>
          <p:spPr>
            <a:xfrm>
              <a:off x="10864423" y="6546735"/>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5" name="Minimize">
              <a:hlinkClick r:id="" action="ppaction://macro?name=MinimizeWindow"/>
              <a:extLst>
                <a:ext uri="{FF2B5EF4-FFF2-40B4-BE49-F238E27FC236}">
                  <a16:creationId xmlns:a16="http://schemas.microsoft.com/office/drawing/2014/main" id="{423BF510-2E1F-CD5D-6CFD-4BEB7E203A7E}"/>
                </a:ext>
              </a:extLst>
            </p:cNvPr>
            <p:cNvSpPr/>
            <p:nvPr/>
          </p:nvSpPr>
          <p:spPr>
            <a:xfrm>
              <a:off x="9763084" y="4113165"/>
              <a:ext cx="543746" cy="229151"/>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400" b="1" kern="0" dirty="0">
                  <a:solidFill>
                    <a:schemeClr val="bg1"/>
                  </a:solidFill>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400" b="1" u="none" strike="noStrike" kern="0" cap="none" spc="0" normalizeH="0" baseline="0" noProof="0" dirty="0">
                  <a:ln>
                    <a:noFill/>
                  </a:ln>
                  <a:solidFill>
                    <a:schemeClr val="bg1"/>
                  </a:solidFill>
                  <a:effectLst/>
                  <a:uLnTx/>
                  <a:uFillTx/>
                  <a:latin typeface="Candara" panose="020E0502030303020204" pitchFamily="34" charset="0"/>
                </a:rPr>
                <a:t> </a:t>
              </a:r>
              <a:endParaRPr kumimoji="0" lang="et-EE" sz="1200" b="1" u="none" strike="noStrike" kern="0" cap="none" spc="0" normalizeH="0" baseline="0" noProof="0" dirty="0">
                <a:ln>
                  <a:noFill/>
                </a:ln>
                <a:solidFill>
                  <a:schemeClr val="bg1"/>
                </a:solidFill>
                <a:effectLst/>
                <a:uLnTx/>
                <a:uFillTx/>
                <a:latin typeface="Candara" panose="020E0502030303020204" pitchFamily="34" charset="0"/>
              </a:endParaRPr>
            </a:p>
          </p:txBody>
        </p:sp>
        <p:sp>
          <p:nvSpPr>
            <p:cNvPr id="159" name="Button">
              <a:hlinkClick r:id="" action="ppaction://macro?name=AddUserOOBE"/>
              <a:extLst>
                <a:ext uri="{FF2B5EF4-FFF2-40B4-BE49-F238E27FC236}">
                  <a16:creationId xmlns:a16="http://schemas.microsoft.com/office/drawing/2014/main" id="{0ADDB94E-4CCB-2F8E-821C-B1B3AFB4D84A}"/>
                </a:ext>
              </a:extLst>
            </p:cNvPr>
            <p:cNvSpPr/>
            <p:nvPr/>
          </p:nvSpPr>
          <p:spPr>
            <a:xfrm>
              <a:off x="9509717" y="6071834"/>
              <a:ext cx="1229811" cy="369332"/>
            </a:xfrm>
            <a:prstGeom prst="parallelogram">
              <a:avLst/>
            </a:prstGeom>
            <a:blipFill>
              <a:blip r:embed="rId27"/>
              <a:tile tx="0" ty="0" sx="100000" sy="100000" flip="none" algn="tl"/>
            </a:blipFill>
            <a:ln>
              <a:noFill/>
            </a:ln>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uLnTx/>
                  <a:uFillTx/>
                  <a:latin typeface="+mj-lt"/>
                  <a:ea typeface="Calibri Light" panose="020F0302020204030204" pitchFamily="34" charset="0"/>
                  <a:cs typeface="Calibri Light" panose="020F0302020204030204" pitchFamily="34" charset="0"/>
                </a:rPr>
                <a:t>Button</a:t>
              </a:r>
              <a:endParaRPr kumimoji="0" lang="en-US" sz="1600" b="0" i="0" u="none" strike="noStrike" kern="1200" cap="none" spc="0" normalizeH="0" baseline="0" dirty="0">
                <a:ln>
                  <a:noFill/>
                </a:ln>
                <a:solidFill>
                  <a:srgbClr val="FFFFFF"/>
                </a:solidFill>
                <a:uLnTx/>
                <a:uFillTx/>
                <a:latin typeface="+mj-lt"/>
                <a:ea typeface="Calibri Light" panose="020F0302020204030204" pitchFamily="34" charset="0"/>
                <a:cs typeface="Calibri Light" panose="020F0302020204030204" pitchFamily="34" charset="0"/>
              </a:endParaRPr>
            </a:p>
          </p:txBody>
        </p:sp>
      </p:grpSp>
      <p:grpSp>
        <p:nvGrpSpPr>
          <p:cNvPr id="162" name="/Defaults/Themes/Neon.thm" hidden="1">
            <a:extLst>
              <a:ext uri="{FF2B5EF4-FFF2-40B4-BE49-F238E27FC236}">
                <a16:creationId xmlns:a16="http://schemas.microsoft.com/office/drawing/2014/main" id="{D5C8A220-30D3-FB3D-03EA-F2FADD6902CF}"/>
              </a:ext>
            </a:extLst>
          </p:cNvPr>
          <p:cNvGrpSpPr/>
          <p:nvPr/>
        </p:nvGrpSpPr>
        <p:grpSpPr>
          <a:xfrm>
            <a:off x="1384300" y="2565400"/>
            <a:ext cx="4470400" cy="2514600"/>
            <a:chOff x="1384300" y="2565400"/>
            <a:chExt cx="4470400" cy="2514600"/>
          </a:xfrm>
        </p:grpSpPr>
        <p:sp>
          <p:nvSpPr>
            <p:cNvPr id="100" name="WindowFrame">
              <a:extLst>
                <a:ext uri="{FF2B5EF4-FFF2-40B4-BE49-F238E27FC236}">
                  <a16:creationId xmlns:a16="http://schemas.microsoft.com/office/drawing/2014/main" id="{0BA5186F-BC0E-B2D3-FB27-C9C5822639BD}"/>
                </a:ext>
              </a:extLst>
            </p:cNvPr>
            <p:cNvSpPr/>
            <p:nvPr/>
          </p:nvSpPr>
          <p:spPr>
            <a:xfrm>
              <a:off x="1384300" y="2565767"/>
              <a:ext cx="4470400" cy="2514233"/>
            </a:xfrm>
            <a:prstGeom prst="rect">
              <a:avLst/>
            </a:prstGeom>
            <a:solidFill>
              <a:schemeClr val="accent1">
                <a:alpha val="49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1" name="Window">
              <a:extLst>
                <a:ext uri="{FF2B5EF4-FFF2-40B4-BE49-F238E27FC236}">
                  <a16:creationId xmlns:a16="http://schemas.microsoft.com/office/drawing/2014/main" id="{DB52A28F-4B1D-EC25-53EB-9F3BCE48BA32}"/>
                </a:ext>
              </a:extLst>
            </p:cNvPr>
            <p:cNvSpPr/>
            <p:nvPr/>
          </p:nvSpPr>
          <p:spPr>
            <a:xfrm>
              <a:off x="1471130" y="2794887"/>
              <a:ext cx="4266401" cy="2192127"/>
            </a:xfrm>
            <a:prstGeom prst="rect">
              <a:avLst/>
            </a:prstGeom>
            <a:solidFill>
              <a:schemeClr val="bg1">
                <a:alpha val="9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Neon</a:t>
              </a:r>
            </a:p>
          </p:txBody>
        </p:sp>
        <p:sp>
          <p:nvSpPr>
            <p:cNvPr id="102" name="WindowTitle">
              <a:hlinkHover r:id="" action="ppaction://macro?name=MovableWindow"/>
              <a:extLst>
                <a:ext uri="{FF2B5EF4-FFF2-40B4-BE49-F238E27FC236}">
                  <a16:creationId xmlns:a16="http://schemas.microsoft.com/office/drawing/2014/main" id="{52EB222D-3247-C2DE-1735-8217B454D65C}"/>
                </a:ext>
              </a:extLst>
            </p:cNvPr>
            <p:cNvSpPr txBox="1"/>
            <p:nvPr/>
          </p:nvSpPr>
          <p:spPr>
            <a:xfrm>
              <a:off x="1471130" y="2573203"/>
              <a:ext cx="3170297" cy="217664"/>
            </a:xfrm>
            <a:prstGeom prst="rect">
              <a:avLst/>
            </a:prstGeom>
            <a:noFill/>
          </p:spPr>
          <p:txBody>
            <a:bodyPr wrap="square" rtlCol="0">
              <a:spAutoFit/>
            </a:bodyPr>
            <a:lstStyle/>
            <a:p>
              <a:pPr algn="ctr"/>
              <a:r>
                <a:rPr lang="et-EE" sz="1200" dirty="0">
                  <a:solidFill>
                    <a:prstClr val="white"/>
                  </a:solidFill>
                  <a:latin typeface="+mj-lt"/>
                </a:rPr>
                <a:t>Window title</a:t>
              </a:r>
            </a:p>
          </p:txBody>
        </p:sp>
        <p:sp>
          <p:nvSpPr>
            <p:cNvPr id="103" name="Close">
              <a:hlinkClick r:id="" action="ppaction://macro?name=CloseWindow"/>
              <a:extLst>
                <a:ext uri="{FF2B5EF4-FFF2-40B4-BE49-F238E27FC236}">
                  <a16:creationId xmlns:a16="http://schemas.microsoft.com/office/drawing/2014/main" id="{8E2B082C-F8A6-FF86-72E9-35EC652E50DB}"/>
                </a:ext>
              </a:extLst>
            </p:cNvPr>
            <p:cNvSpPr/>
            <p:nvPr/>
          </p:nvSpPr>
          <p:spPr>
            <a:xfrm>
              <a:off x="5400530" y="2565746"/>
              <a:ext cx="335503" cy="229120"/>
            </a:xfrm>
            <a:prstGeom prst="rect">
              <a:avLst/>
            </a:prstGeom>
            <a:solidFill>
              <a:schemeClr val="accent6">
                <a:alpha val="50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104" name="Handle">
              <a:hlinkHover r:id="" action="ppaction://macro?name=ResizingWindow"/>
              <a:extLst>
                <a:ext uri="{FF2B5EF4-FFF2-40B4-BE49-F238E27FC236}">
                  <a16:creationId xmlns:a16="http://schemas.microsoft.com/office/drawing/2014/main" id="{4382D7C1-2FFF-5B2E-8E15-6083AA2DA48D}"/>
                </a:ext>
              </a:extLst>
            </p:cNvPr>
            <p:cNvSpPr/>
            <p:nvPr/>
          </p:nvSpPr>
          <p:spPr>
            <a:xfrm>
              <a:off x="5746323" y="4999555"/>
              <a:ext cx="105132" cy="78589"/>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5" name="Minimize">
              <a:hlinkClick r:id="" action="ppaction://macro?name=MinimizeWindow"/>
              <a:extLst>
                <a:ext uri="{FF2B5EF4-FFF2-40B4-BE49-F238E27FC236}">
                  <a16:creationId xmlns:a16="http://schemas.microsoft.com/office/drawing/2014/main" id="{9245675F-B398-EF25-0EDC-0E3AF80C378E}"/>
                </a:ext>
              </a:extLst>
            </p:cNvPr>
            <p:cNvSpPr/>
            <p:nvPr/>
          </p:nvSpPr>
          <p:spPr>
            <a:xfrm>
              <a:off x="5063530" y="2565400"/>
              <a:ext cx="335503" cy="229693"/>
            </a:xfrm>
            <a:prstGeom prst="rect">
              <a:avLst/>
            </a:prstGeom>
            <a:solidFill>
              <a:schemeClr val="accent1">
                <a:alpha val="10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61" name="Button">
              <a:hlinkClick r:id="" action="ppaction://macro?name=AddUserOOBE"/>
              <a:extLst>
                <a:ext uri="{FF2B5EF4-FFF2-40B4-BE49-F238E27FC236}">
                  <a16:creationId xmlns:a16="http://schemas.microsoft.com/office/drawing/2014/main" id="{C8CE0859-7938-2878-CF59-099A62E94E19}"/>
                </a:ext>
              </a:extLst>
            </p:cNvPr>
            <p:cNvSpPr/>
            <p:nvPr/>
          </p:nvSpPr>
          <p:spPr>
            <a:xfrm>
              <a:off x="4405290" y="4482519"/>
              <a:ext cx="1229811" cy="369332"/>
            </a:xfrm>
            <a:prstGeom prst="rect">
              <a:avLst/>
            </a:prstGeom>
            <a:solidFill>
              <a:schemeClr val="accent5">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64" name="/Defaults/Themes/Flat.thm" hidden="1">
            <a:extLst>
              <a:ext uri="{FF2B5EF4-FFF2-40B4-BE49-F238E27FC236}">
                <a16:creationId xmlns:a16="http://schemas.microsoft.com/office/drawing/2014/main" id="{7DDF652C-87B0-79A6-7FFF-954E0FAF9BEE}"/>
              </a:ext>
            </a:extLst>
          </p:cNvPr>
          <p:cNvGrpSpPr/>
          <p:nvPr/>
        </p:nvGrpSpPr>
        <p:grpSpPr>
          <a:xfrm>
            <a:off x="2514600" y="2552700"/>
            <a:ext cx="4470400" cy="2514600"/>
            <a:chOff x="2514600" y="2552700"/>
            <a:chExt cx="4470400" cy="2514600"/>
          </a:xfrm>
        </p:grpSpPr>
        <p:sp>
          <p:nvSpPr>
            <p:cNvPr id="86" name="WindowFrame">
              <a:extLst>
                <a:ext uri="{FF2B5EF4-FFF2-40B4-BE49-F238E27FC236}">
                  <a16:creationId xmlns:a16="http://schemas.microsoft.com/office/drawing/2014/main" id="{6EA28A8F-FEDC-BE6B-2195-9F7234A33C66}"/>
                </a:ext>
              </a:extLst>
            </p:cNvPr>
            <p:cNvSpPr/>
            <p:nvPr/>
          </p:nvSpPr>
          <p:spPr>
            <a:xfrm>
              <a:off x="2514600" y="2552721"/>
              <a:ext cx="4470400" cy="2514579"/>
            </a:xfrm>
            <a:prstGeom prst="rect">
              <a:avLst/>
            </a:prstGeom>
            <a:solidFill>
              <a:schemeClr val="accent1">
                <a:lumMod val="7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7" name="Window">
              <a:extLst>
                <a:ext uri="{FF2B5EF4-FFF2-40B4-BE49-F238E27FC236}">
                  <a16:creationId xmlns:a16="http://schemas.microsoft.com/office/drawing/2014/main" id="{B7A61CC7-0858-57AB-F634-FF91FB7D5413}"/>
                </a:ext>
              </a:extLst>
            </p:cNvPr>
            <p:cNvSpPr/>
            <p:nvPr/>
          </p:nvSpPr>
          <p:spPr>
            <a:xfrm>
              <a:off x="2601430" y="27818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Modern</a:t>
              </a:r>
            </a:p>
          </p:txBody>
        </p:sp>
        <p:sp>
          <p:nvSpPr>
            <p:cNvPr id="88" name="WindowTitle">
              <a:hlinkHover r:id="" action="ppaction://macro?name=MovableWindow"/>
              <a:extLst>
                <a:ext uri="{FF2B5EF4-FFF2-40B4-BE49-F238E27FC236}">
                  <a16:creationId xmlns:a16="http://schemas.microsoft.com/office/drawing/2014/main" id="{3A4B5834-E6C2-9DB5-B820-94202F7176D7}"/>
                </a:ext>
              </a:extLst>
            </p:cNvPr>
            <p:cNvSpPr txBox="1"/>
            <p:nvPr/>
          </p:nvSpPr>
          <p:spPr>
            <a:xfrm>
              <a:off x="2601430" y="2560158"/>
              <a:ext cx="3179765" cy="217694"/>
            </a:xfrm>
            <a:prstGeom prst="rect">
              <a:avLst/>
            </a:prstGeom>
            <a:noFill/>
          </p:spPr>
          <p:txBody>
            <a:bodyPr wrap="square" rtlCol="0">
              <a:spAutoFit/>
            </a:bodyPr>
            <a:lstStyle/>
            <a:p>
              <a:r>
                <a:rPr lang="et-EE" sz="1200" dirty="0">
                  <a:solidFill>
                    <a:prstClr val="white"/>
                  </a:solidFill>
                  <a:latin typeface="+mj-lt"/>
                </a:rPr>
                <a:t>Window title</a:t>
              </a:r>
            </a:p>
          </p:txBody>
        </p:sp>
        <p:sp>
          <p:nvSpPr>
            <p:cNvPr id="89" name="Close">
              <a:hlinkClick r:id="" action="ppaction://macro?name=CloseWindow"/>
              <a:extLst>
                <a:ext uri="{FF2B5EF4-FFF2-40B4-BE49-F238E27FC236}">
                  <a16:creationId xmlns:a16="http://schemas.microsoft.com/office/drawing/2014/main" id="{65A353DD-B2F2-59EB-8ACA-09362143D53C}"/>
                </a:ext>
              </a:extLst>
            </p:cNvPr>
            <p:cNvSpPr/>
            <p:nvPr/>
          </p:nvSpPr>
          <p:spPr>
            <a:xfrm>
              <a:off x="6529333" y="2552700"/>
              <a:ext cx="337000" cy="229151"/>
            </a:xfrm>
            <a:prstGeom prst="rect">
              <a:avLst/>
            </a:prstGeom>
            <a:solidFill>
              <a:srgbClr val="C00000"/>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90" name="Handle">
              <a:hlinkHover r:id="" action="ppaction://macro?name=ResizingWindow"/>
              <a:extLst>
                <a:ext uri="{FF2B5EF4-FFF2-40B4-BE49-F238E27FC236}">
                  <a16:creationId xmlns:a16="http://schemas.microsoft.com/office/drawing/2014/main" id="{D400B64B-C70E-85BD-D277-A0A285C34F9B}"/>
                </a:ext>
              </a:extLst>
            </p:cNvPr>
            <p:cNvSpPr/>
            <p:nvPr/>
          </p:nvSpPr>
          <p:spPr>
            <a:xfrm>
              <a:off x="6876623" y="49868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1" name="Minimize">
              <a:hlinkClick r:id="" action="ppaction://macro?name=MinimizeWindow"/>
              <a:extLst>
                <a:ext uri="{FF2B5EF4-FFF2-40B4-BE49-F238E27FC236}">
                  <a16:creationId xmlns:a16="http://schemas.microsoft.com/office/drawing/2014/main" id="{6035A4B9-F431-BB2F-FE33-8A7DE6B69D2A}"/>
                </a:ext>
              </a:extLst>
            </p:cNvPr>
            <p:cNvSpPr/>
            <p:nvPr/>
          </p:nvSpPr>
          <p:spPr>
            <a:xfrm>
              <a:off x="6184503" y="2552700"/>
              <a:ext cx="327351" cy="229151"/>
            </a:xfrm>
            <a:prstGeom prst="rect">
              <a:avLst/>
            </a:prstGeom>
            <a:solidFill>
              <a:schemeClr val="accent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63" name="Button">
              <a:hlinkClick r:id="" action="ppaction://macro?name=AddUserOOBE"/>
              <a:extLst>
                <a:ext uri="{FF2B5EF4-FFF2-40B4-BE49-F238E27FC236}">
                  <a16:creationId xmlns:a16="http://schemas.microsoft.com/office/drawing/2014/main" id="{C397C082-68DE-9236-CC72-0BF35E30145B}"/>
                </a:ext>
              </a:extLst>
            </p:cNvPr>
            <p:cNvSpPr/>
            <p:nvPr/>
          </p:nvSpPr>
          <p:spPr>
            <a:xfrm>
              <a:off x="5546735" y="4522952"/>
              <a:ext cx="1229811" cy="36933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6" name="/Defaults/Help/Calc.hlp" hidden="1">
            <a:extLst>
              <a:ext uri="{FF2B5EF4-FFF2-40B4-BE49-F238E27FC236}">
                <a16:creationId xmlns:a16="http://schemas.microsoft.com/office/drawing/2014/main" id="{A7ADBD8F-1A88-2EB2-A24D-6E864BFA7DC8}"/>
              </a:ext>
            </a:extLst>
          </p:cNvPr>
          <p:cNvGrpSpPr/>
          <p:nvPr/>
        </p:nvGrpSpPr>
        <p:grpSpPr>
          <a:xfrm>
            <a:off x="1255607" y="3424891"/>
            <a:ext cx="5419892" cy="3106906"/>
            <a:chOff x="6561270" y="3429000"/>
            <a:chExt cx="5419892" cy="3106906"/>
          </a:xfrm>
        </p:grpSpPr>
        <p:sp>
          <p:nvSpPr>
            <p:cNvPr id="7" name="Rectangle 6">
              <a:extLst>
                <a:ext uri="{FF2B5EF4-FFF2-40B4-BE49-F238E27FC236}">
                  <a16:creationId xmlns:a16="http://schemas.microsoft.com/office/drawing/2014/main" id="{5F51CD32-C055-68BF-2E4C-0E0FBF6D4D79}"/>
                </a:ext>
              </a:extLst>
            </p:cNvPr>
            <p:cNvSpPr/>
            <p:nvPr/>
          </p:nvSpPr>
          <p:spPr>
            <a:xfrm>
              <a:off x="6561270" y="3429000"/>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8" name="Picture 7">
              <a:extLst>
                <a:ext uri="{FF2B5EF4-FFF2-40B4-BE49-F238E27FC236}">
                  <a16:creationId xmlns:a16="http://schemas.microsoft.com/office/drawing/2014/main" id="{F80E14FB-5A6E-AB26-4837-33A798629C40}"/>
                </a:ext>
              </a:extLst>
            </p:cNvPr>
            <p:cNvPicPr>
              <a:picLocks noChangeAspect="1"/>
            </p:cNvPicPr>
            <p:nvPr/>
          </p:nvPicPr>
          <p:blipFill>
            <a:blip r:embed="rId28"/>
            <a:stretch>
              <a:fillRect/>
            </a:stretch>
          </p:blipFill>
          <p:spPr>
            <a:xfrm>
              <a:off x="6605887" y="3461133"/>
              <a:ext cx="2138212" cy="3042639"/>
            </a:xfrm>
            <a:prstGeom prst="rect">
              <a:avLst/>
            </a:prstGeom>
          </p:spPr>
        </p:pic>
        <p:cxnSp>
          <p:nvCxnSpPr>
            <p:cNvPr id="9" name="Straight Connector 8">
              <a:extLst>
                <a:ext uri="{FF2B5EF4-FFF2-40B4-BE49-F238E27FC236}">
                  <a16:creationId xmlns:a16="http://schemas.microsoft.com/office/drawing/2014/main" id="{9C8EB59B-871C-331C-B4C9-3BD17B04398D}"/>
                </a:ext>
              </a:extLst>
            </p:cNvPr>
            <p:cNvCxnSpPr>
              <a:cxnSpLocks/>
              <a:endCxn id="11" idx="1"/>
            </p:cNvCxnSpPr>
            <p:nvPr/>
          </p:nvCxnSpPr>
          <p:spPr>
            <a:xfrm flipV="1">
              <a:off x="7100888" y="4087295"/>
              <a:ext cx="619125" cy="465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2B9A182-9481-D6B8-D395-A60E80A42A58}"/>
                </a:ext>
              </a:extLst>
            </p:cNvPr>
            <p:cNvCxnSpPr>
              <a:cxnSpLocks/>
              <a:endCxn id="11" idx="1"/>
            </p:cNvCxnSpPr>
            <p:nvPr/>
          </p:nvCxnSpPr>
          <p:spPr>
            <a:xfrm>
              <a:off x="7100888" y="3895725"/>
              <a:ext cx="619125" cy="1915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2A2817-BC87-600A-C146-5662D22A961F}"/>
                </a:ext>
              </a:extLst>
            </p:cNvPr>
            <p:cNvSpPr txBox="1"/>
            <p:nvPr/>
          </p:nvSpPr>
          <p:spPr>
            <a:xfrm>
              <a:off x="7720013" y="3971879"/>
              <a:ext cx="797942" cy="230832"/>
            </a:xfrm>
            <a:prstGeom prst="rect">
              <a:avLst/>
            </a:prstGeom>
            <a:noFill/>
          </p:spPr>
          <p:txBody>
            <a:bodyPr wrap="square" lIns="36000" rtlCol="0">
              <a:spAutoFit/>
            </a:bodyPr>
            <a:lstStyle/>
            <a:p>
              <a:r>
                <a:rPr lang="et-EE" sz="900" dirty="0">
                  <a:solidFill>
                    <a:srgbClr val="000000"/>
                  </a:solidFill>
                </a:rPr>
                <a:t>Digit display</a:t>
              </a:r>
            </a:p>
          </p:txBody>
        </p:sp>
        <p:cxnSp>
          <p:nvCxnSpPr>
            <p:cNvPr id="12" name="Straight Connector 11">
              <a:extLst>
                <a:ext uri="{FF2B5EF4-FFF2-40B4-BE49-F238E27FC236}">
                  <a16:creationId xmlns:a16="http://schemas.microsoft.com/office/drawing/2014/main" id="{317BF4FF-9556-7A06-81B4-0CBB889679CF}"/>
                </a:ext>
              </a:extLst>
            </p:cNvPr>
            <p:cNvCxnSpPr>
              <a:cxnSpLocks/>
              <a:endCxn id="14" idx="1"/>
            </p:cNvCxnSpPr>
            <p:nvPr/>
          </p:nvCxnSpPr>
          <p:spPr>
            <a:xfrm flipV="1">
              <a:off x="8517955" y="5118570"/>
              <a:ext cx="270761" cy="7012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C8AC564-7F8B-F5D3-7E75-8C15E59786C6}"/>
                </a:ext>
              </a:extLst>
            </p:cNvPr>
            <p:cNvCxnSpPr>
              <a:cxnSpLocks/>
              <a:endCxn id="14" idx="1"/>
            </p:cNvCxnSpPr>
            <p:nvPr/>
          </p:nvCxnSpPr>
          <p:spPr>
            <a:xfrm>
              <a:off x="8517955" y="4278865"/>
              <a:ext cx="270761" cy="83970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5C5AE29-EA2B-BCD1-8C77-7AB5BBCF82C7}"/>
                </a:ext>
              </a:extLst>
            </p:cNvPr>
            <p:cNvSpPr txBox="1"/>
            <p:nvPr/>
          </p:nvSpPr>
          <p:spPr>
            <a:xfrm>
              <a:off x="8788716" y="4933904"/>
              <a:ext cx="607697" cy="369332"/>
            </a:xfrm>
            <a:prstGeom prst="rect">
              <a:avLst/>
            </a:prstGeom>
            <a:noFill/>
          </p:spPr>
          <p:txBody>
            <a:bodyPr wrap="square" lIns="36000" rtlCol="0">
              <a:spAutoFit/>
            </a:bodyPr>
            <a:lstStyle/>
            <a:p>
              <a:r>
                <a:rPr lang="et-EE" sz="900" dirty="0"/>
                <a:t>Number input</a:t>
              </a:r>
            </a:p>
          </p:txBody>
        </p:sp>
        <p:cxnSp>
          <p:nvCxnSpPr>
            <p:cNvPr id="15" name="Straight Connector 14">
              <a:extLst>
                <a:ext uri="{FF2B5EF4-FFF2-40B4-BE49-F238E27FC236}">
                  <a16:creationId xmlns:a16="http://schemas.microsoft.com/office/drawing/2014/main" id="{ABC07E23-6AD1-699E-B67D-DC066A882802}"/>
                </a:ext>
              </a:extLst>
            </p:cNvPr>
            <p:cNvCxnSpPr>
              <a:cxnSpLocks/>
              <a:stCxn id="17" idx="0"/>
            </p:cNvCxnSpPr>
            <p:nvPr/>
          </p:nvCxnSpPr>
          <p:spPr>
            <a:xfrm flipV="1">
              <a:off x="8135526" y="6141400"/>
              <a:ext cx="382429"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6593E7-24DE-A093-5844-4369CCB37C12}"/>
                </a:ext>
              </a:extLst>
            </p:cNvPr>
            <p:cNvCxnSpPr>
              <a:cxnSpLocks/>
              <a:endCxn id="17" idx="0"/>
            </p:cNvCxnSpPr>
            <p:nvPr/>
          </p:nvCxnSpPr>
          <p:spPr>
            <a:xfrm>
              <a:off x="7720013" y="6141400"/>
              <a:ext cx="415513"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AD88BA-94E1-E771-56EE-5059D0D7EB17}"/>
                </a:ext>
              </a:extLst>
            </p:cNvPr>
            <p:cNvSpPr txBox="1"/>
            <p:nvPr/>
          </p:nvSpPr>
          <p:spPr>
            <a:xfrm>
              <a:off x="7753096" y="6244612"/>
              <a:ext cx="764859" cy="184666"/>
            </a:xfrm>
            <a:prstGeom prst="rect">
              <a:avLst/>
            </a:prstGeom>
            <a:noFill/>
          </p:spPr>
          <p:txBody>
            <a:bodyPr wrap="square" lIns="36000" tIns="0" rtlCol="0">
              <a:spAutoFit/>
            </a:bodyPr>
            <a:lstStyle/>
            <a:p>
              <a:pPr algn="ctr"/>
              <a:r>
                <a:rPr lang="et-EE" sz="900" dirty="0">
                  <a:solidFill>
                    <a:srgbClr val="000000"/>
                  </a:solidFill>
                </a:rPr>
                <a:t>Reset button</a:t>
              </a:r>
            </a:p>
          </p:txBody>
        </p:sp>
        <p:cxnSp>
          <p:nvCxnSpPr>
            <p:cNvPr id="18" name="Straight Connector 17">
              <a:extLst>
                <a:ext uri="{FF2B5EF4-FFF2-40B4-BE49-F238E27FC236}">
                  <a16:creationId xmlns:a16="http://schemas.microsoft.com/office/drawing/2014/main" id="{D345478B-3F71-4E92-1FC5-1F18E88F4CA1}"/>
                </a:ext>
              </a:extLst>
            </p:cNvPr>
            <p:cNvCxnSpPr>
              <a:cxnSpLocks/>
              <a:stCxn id="20" idx="0"/>
            </p:cNvCxnSpPr>
            <p:nvPr/>
          </p:nvCxnSpPr>
          <p:spPr>
            <a:xfrm flipV="1">
              <a:off x="7298734" y="6141400"/>
              <a:ext cx="382429"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F55B2E-EF57-8E48-9918-EA882CA53A8A}"/>
                </a:ext>
              </a:extLst>
            </p:cNvPr>
            <p:cNvCxnSpPr>
              <a:cxnSpLocks/>
              <a:endCxn id="20" idx="0"/>
            </p:cNvCxnSpPr>
            <p:nvPr/>
          </p:nvCxnSpPr>
          <p:spPr>
            <a:xfrm>
              <a:off x="6883221" y="6141400"/>
              <a:ext cx="415513"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A429DE-50F2-22D4-F962-6350991C813E}"/>
                </a:ext>
              </a:extLst>
            </p:cNvPr>
            <p:cNvSpPr txBox="1"/>
            <p:nvPr/>
          </p:nvSpPr>
          <p:spPr>
            <a:xfrm>
              <a:off x="6916304" y="6244612"/>
              <a:ext cx="764859" cy="184666"/>
            </a:xfrm>
            <a:prstGeom prst="rect">
              <a:avLst/>
            </a:prstGeom>
            <a:noFill/>
          </p:spPr>
          <p:txBody>
            <a:bodyPr wrap="square" lIns="36000" tIns="0" rtlCol="0">
              <a:spAutoFit/>
            </a:bodyPr>
            <a:lstStyle/>
            <a:p>
              <a:pPr algn="ctr"/>
              <a:r>
                <a:rPr lang="et-EE" sz="900" dirty="0">
                  <a:solidFill>
                    <a:srgbClr val="000000"/>
                  </a:solidFill>
                </a:rPr>
                <a:t>Clear button</a:t>
              </a:r>
            </a:p>
          </p:txBody>
        </p:sp>
        <p:sp>
          <p:nvSpPr>
            <p:cNvPr id="21" name="TextBox 20">
              <a:extLst>
                <a:ext uri="{FF2B5EF4-FFF2-40B4-BE49-F238E27FC236}">
                  <a16:creationId xmlns:a16="http://schemas.microsoft.com/office/drawing/2014/main" id="{F174CFE5-43BE-9AB1-F7AC-8FB397B6D500}"/>
                </a:ext>
              </a:extLst>
            </p:cNvPr>
            <p:cNvSpPr txBox="1"/>
            <p:nvPr/>
          </p:nvSpPr>
          <p:spPr>
            <a:xfrm>
              <a:off x="9239100" y="3482041"/>
              <a:ext cx="2710162" cy="2246769"/>
            </a:xfrm>
            <a:prstGeom prst="rect">
              <a:avLst/>
            </a:prstGeom>
            <a:noFill/>
          </p:spPr>
          <p:txBody>
            <a:bodyPr wrap="square" rtlCol="0">
              <a:spAutoFit/>
            </a:bodyPr>
            <a:lstStyle/>
            <a:p>
              <a:r>
                <a:rPr lang="et-EE" sz="1400" dirty="0"/>
                <a:t>Calculator</a:t>
              </a:r>
              <a:r>
                <a:rPr lang="et-EE" sz="900" dirty="0"/>
                <a:t> allows you to make simple calculations. Simply enter the calculation using number input and press the = sign.</a:t>
              </a:r>
            </a:p>
            <a:p>
              <a:endParaRPr lang="et-EE" sz="900" dirty="0"/>
            </a:p>
            <a:p>
              <a:pPr marL="171450" indent="-171450">
                <a:buFont typeface="Arial" panose="020B0604020202020204" pitchFamily="34" charset="0"/>
                <a:buChar char="•"/>
              </a:pPr>
              <a:r>
                <a:rPr lang="et-EE" sz="900" dirty="0"/>
                <a:t>Digit display – Displays currently entered digits and also the calculation result if = key is pressed.</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Number input – Enter the calculation using these keys</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Clear button – Clears entered input without completely discarding the calculation.</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Reset button – Discards current calculation and allows you to start over.</a:t>
              </a:r>
            </a:p>
          </p:txBody>
        </p:sp>
      </p:grpSp>
      <p:grpSp>
        <p:nvGrpSpPr>
          <p:cNvPr id="22" name="/Defaults/Help/Settings.hlp" hidden="1">
            <a:extLst>
              <a:ext uri="{FF2B5EF4-FFF2-40B4-BE49-F238E27FC236}">
                <a16:creationId xmlns:a16="http://schemas.microsoft.com/office/drawing/2014/main" id="{4F01ED06-5DDC-3DC8-B2B9-56159E282F8C}"/>
              </a:ext>
            </a:extLst>
          </p:cNvPr>
          <p:cNvGrpSpPr/>
          <p:nvPr/>
        </p:nvGrpSpPr>
        <p:grpSpPr>
          <a:xfrm>
            <a:off x="3751157" y="2085041"/>
            <a:ext cx="5419892" cy="3106906"/>
            <a:chOff x="3751157" y="2085041"/>
            <a:chExt cx="5419892" cy="3106906"/>
          </a:xfrm>
        </p:grpSpPr>
        <p:sp>
          <p:nvSpPr>
            <p:cNvPr id="23" name="Rectangle 22">
              <a:extLst>
                <a:ext uri="{FF2B5EF4-FFF2-40B4-BE49-F238E27FC236}">
                  <a16:creationId xmlns:a16="http://schemas.microsoft.com/office/drawing/2014/main" id="{C4724683-6546-0D92-01CB-836FF7FF40F7}"/>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 name="TextBox 23">
              <a:extLst>
                <a:ext uri="{FF2B5EF4-FFF2-40B4-BE49-F238E27FC236}">
                  <a16:creationId xmlns:a16="http://schemas.microsoft.com/office/drawing/2014/main" id="{2FCCD6FD-BDE7-58DA-7DD3-94B34E9A570E}"/>
                </a:ext>
              </a:extLst>
            </p:cNvPr>
            <p:cNvSpPr txBox="1"/>
            <p:nvPr/>
          </p:nvSpPr>
          <p:spPr>
            <a:xfrm>
              <a:off x="6317116" y="2184154"/>
              <a:ext cx="2814549" cy="2846933"/>
            </a:xfrm>
            <a:prstGeom prst="rect">
              <a:avLst/>
            </a:prstGeom>
            <a:noFill/>
          </p:spPr>
          <p:txBody>
            <a:bodyPr wrap="square" rtlCol="0">
              <a:spAutoFit/>
            </a:bodyPr>
            <a:lstStyle/>
            <a:p>
              <a:r>
                <a:rPr lang="et-EE" sz="1400" dirty="0"/>
                <a:t>Settings</a:t>
              </a:r>
              <a:r>
                <a:rPr lang="et-EE" sz="900" dirty="0"/>
                <a:t> allows you customize the way Sunlight works according to your needs and desires.</a:t>
              </a:r>
            </a:p>
            <a:p>
              <a:endParaRPr lang="et-EE" sz="900" dirty="0"/>
            </a:p>
            <a:p>
              <a:r>
                <a:rPr lang="et-EE" sz="900" dirty="0"/>
                <a:t>In this app, things are sorted to tabs. Here are some noteworthy settings explained:</a:t>
              </a:r>
            </a:p>
            <a:p>
              <a:endParaRPr lang="et-EE" sz="900" dirty="0"/>
            </a:p>
            <a:p>
              <a:pPr marL="171450" indent="-171450">
                <a:buFont typeface="Arial" panose="020B0604020202020204" pitchFamily="34" charset="0"/>
                <a:buChar char="•"/>
              </a:pPr>
              <a:r>
                <a:rPr lang="et-EE" sz="800" dirty="0"/>
                <a:t>Autosave – Automatically saves the presentation during the use of Sunlight.</a:t>
              </a:r>
            </a:p>
            <a:p>
              <a:pPr marL="171450" indent="-171450">
                <a:buFont typeface="Arial" panose="020B0604020202020204" pitchFamily="34" charset="0"/>
                <a:buChar char="•"/>
              </a:pPr>
              <a:r>
                <a:rPr lang="et-EE" sz="800" dirty="0"/>
                <a:t>Change theme – Allows you to load a theme file, which changes how window frames, task bar and buttons look. Themes are independent from color schemes.</a:t>
              </a:r>
            </a:p>
            <a:p>
              <a:pPr marL="171450" indent="-171450">
                <a:buFont typeface="Arial" panose="020B0604020202020204" pitchFamily="34" charset="0"/>
                <a:buChar char="•"/>
              </a:pPr>
              <a:r>
                <a:rPr lang="et-EE" sz="800" dirty="0"/>
                <a:t>Account picture – You can set a custom account picture by going to user account tab clicking on the current account image.</a:t>
              </a:r>
            </a:p>
            <a:p>
              <a:pPr marL="171450" indent="-171450">
                <a:buFont typeface="Arial" panose="020B0604020202020204" pitchFamily="34" charset="0"/>
                <a:buChar char="•"/>
              </a:pPr>
              <a:r>
                <a:rPr lang="et-EE" sz="800" dirty="0"/>
                <a:t>Disable/Enable load indicators – When Sunlight is busy doing things, an hourglass icon is displayed. If you don’t want this, you can disable this setting.</a:t>
              </a:r>
            </a:p>
            <a:p>
              <a:pPr marL="171450" indent="-171450">
                <a:buFont typeface="Arial" panose="020B0604020202020204" pitchFamily="34" charset="0"/>
                <a:buChar char="•"/>
              </a:pPr>
              <a:r>
                <a:rPr lang="et-EE" sz="800" dirty="0"/>
                <a:t>Debug mode – Outputs trace log data and displays certain variables on the desktop</a:t>
              </a:r>
            </a:p>
            <a:p>
              <a:pPr marL="171450" indent="-171450">
                <a:buFont typeface="Arial" panose="020B0604020202020204" pitchFamily="34" charset="0"/>
                <a:buChar char="•"/>
              </a:pPr>
              <a:r>
                <a:rPr lang="et-EE" sz="800" dirty="0"/>
                <a:t>About – This tab allows you to see information about this version of Sunlight OS</a:t>
              </a:r>
            </a:p>
          </p:txBody>
        </p:sp>
        <p:pic>
          <p:nvPicPr>
            <p:cNvPr id="25" name="Picture 24">
              <a:extLst>
                <a:ext uri="{FF2B5EF4-FFF2-40B4-BE49-F238E27FC236}">
                  <a16:creationId xmlns:a16="http://schemas.microsoft.com/office/drawing/2014/main" id="{912EB785-F0B1-4E05-D4CB-CB2929F3E1BC}"/>
                </a:ext>
              </a:extLst>
            </p:cNvPr>
            <p:cNvPicPr>
              <a:picLocks noChangeAspect="1"/>
            </p:cNvPicPr>
            <p:nvPr/>
          </p:nvPicPr>
          <p:blipFill>
            <a:blip r:embed="rId29"/>
            <a:stretch>
              <a:fillRect/>
            </a:stretch>
          </p:blipFill>
          <p:spPr>
            <a:xfrm>
              <a:off x="3840227" y="2248228"/>
              <a:ext cx="2444989" cy="1342697"/>
            </a:xfrm>
            <a:prstGeom prst="rect">
              <a:avLst/>
            </a:prstGeom>
          </p:spPr>
        </p:pic>
        <p:pic>
          <p:nvPicPr>
            <p:cNvPr id="26" name="Picture 25">
              <a:extLst>
                <a:ext uri="{FF2B5EF4-FFF2-40B4-BE49-F238E27FC236}">
                  <a16:creationId xmlns:a16="http://schemas.microsoft.com/office/drawing/2014/main" id="{3981ECB3-504A-25C2-7BB2-EB86043F771D}"/>
                </a:ext>
              </a:extLst>
            </p:cNvPr>
            <p:cNvPicPr>
              <a:picLocks noChangeAspect="1"/>
            </p:cNvPicPr>
            <p:nvPr/>
          </p:nvPicPr>
          <p:blipFill>
            <a:blip r:embed="rId30"/>
            <a:stretch>
              <a:fillRect/>
            </a:stretch>
          </p:blipFill>
          <p:spPr>
            <a:xfrm>
              <a:off x="3840228" y="3641980"/>
              <a:ext cx="2452472" cy="1341098"/>
            </a:xfrm>
            <a:prstGeom prst="rect">
              <a:avLst/>
            </a:prstGeom>
          </p:spPr>
        </p:pic>
        <p:sp>
          <p:nvSpPr>
            <p:cNvPr id="27" name="TextBox 26">
              <a:extLst>
                <a:ext uri="{FF2B5EF4-FFF2-40B4-BE49-F238E27FC236}">
                  <a16:creationId xmlns:a16="http://schemas.microsoft.com/office/drawing/2014/main" id="{21C2E426-A410-3A97-2DA9-4718811A8EFE}"/>
                </a:ext>
              </a:extLst>
            </p:cNvPr>
            <p:cNvSpPr txBox="1"/>
            <p:nvPr/>
          </p:nvSpPr>
          <p:spPr>
            <a:xfrm>
              <a:off x="5470450" y="3755374"/>
              <a:ext cx="814766" cy="153888"/>
            </a:xfrm>
            <a:prstGeom prst="rect">
              <a:avLst/>
            </a:prstGeom>
            <a:noFill/>
          </p:spPr>
          <p:txBody>
            <a:bodyPr wrap="square" bIns="0" rtlCol="0">
              <a:spAutoFit/>
            </a:bodyPr>
            <a:lstStyle/>
            <a:p>
              <a:r>
                <a:rPr lang="et-EE" sz="700" dirty="0">
                  <a:solidFill>
                    <a:srgbClr val="000000"/>
                  </a:solidFill>
                </a:rPr>
                <a:t>Account picture</a:t>
              </a:r>
            </a:p>
          </p:txBody>
        </p:sp>
        <p:cxnSp>
          <p:nvCxnSpPr>
            <p:cNvPr id="28" name="Straight Connector 27">
              <a:extLst>
                <a:ext uri="{FF2B5EF4-FFF2-40B4-BE49-F238E27FC236}">
                  <a16:creationId xmlns:a16="http://schemas.microsoft.com/office/drawing/2014/main" id="{B6AAB47A-957A-C488-8D43-48D06C27673D}"/>
                </a:ext>
              </a:extLst>
            </p:cNvPr>
            <p:cNvCxnSpPr>
              <a:cxnSpLocks/>
              <a:stCxn id="27" idx="2"/>
            </p:cNvCxnSpPr>
            <p:nvPr/>
          </p:nvCxnSpPr>
          <p:spPr>
            <a:xfrm flipH="1">
              <a:off x="5707856" y="3909262"/>
              <a:ext cx="169977" cy="24013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BE2C81-9277-016C-0945-3220EEDEB2B7}"/>
                </a:ext>
              </a:extLst>
            </p:cNvPr>
            <p:cNvCxnSpPr>
              <a:cxnSpLocks/>
              <a:stCxn id="27" idx="2"/>
            </p:cNvCxnSpPr>
            <p:nvPr/>
          </p:nvCxnSpPr>
          <p:spPr>
            <a:xfrm>
              <a:off x="5877833" y="3909262"/>
              <a:ext cx="218167" cy="24013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5EA1DB-F2C7-042F-3C80-FDD340BE3A51}"/>
                </a:ext>
              </a:extLst>
            </p:cNvPr>
            <p:cNvSpPr txBox="1"/>
            <p:nvPr/>
          </p:nvSpPr>
          <p:spPr>
            <a:xfrm>
              <a:off x="3994075" y="3196899"/>
              <a:ext cx="814766" cy="125898"/>
            </a:xfrm>
            <a:prstGeom prst="rect">
              <a:avLst/>
            </a:prstGeom>
            <a:noFill/>
          </p:spPr>
          <p:txBody>
            <a:bodyPr wrap="square" tIns="18000" bIns="0" rtlCol="0">
              <a:spAutoFit/>
            </a:bodyPr>
            <a:lstStyle/>
            <a:p>
              <a:pPr algn="ctr"/>
              <a:r>
                <a:rPr lang="et-EE" sz="700" dirty="0">
                  <a:solidFill>
                    <a:srgbClr val="000000"/>
                  </a:solidFill>
                </a:rPr>
                <a:t>Tabs</a:t>
              </a:r>
            </a:p>
          </p:txBody>
        </p:sp>
        <p:cxnSp>
          <p:nvCxnSpPr>
            <p:cNvPr id="31" name="Straight Connector 30">
              <a:extLst>
                <a:ext uri="{FF2B5EF4-FFF2-40B4-BE49-F238E27FC236}">
                  <a16:creationId xmlns:a16="http://schemas.microsoft.com/office/drawing/2014/main" id="{0C0AE506-C6E8-897D-6D47-BBDD05184094}"/>
                </a:ext>
              </a:extLst>
            </p:cNvPr>
            <p:cNvCxnSpPr>
              <a:cxnSpLocks/>
            </p:cNvCxnSpPr>
            <p:nvPr/>
          </p:nvCxnSpPr>
          <p:spPr>
            <a:xfrm flipH="1" flipV="1">
              <a:off x="3917231" y="3145844"/>
              <a:ext cx="484227" cy="5105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FD4700-16FC-E5F0-16DD-712A484E7D89}"/>
                </a:ext>
              </a:extLst>
            </p:cNvPr>
            <p:cNvCxnSpPr>
              <a:cxnSpLocks/>
              <a:stCxn id="30" idx="0"/>
            </p:cNvCxnSpPr>
            <p:nvPr/>
          </p:nvCxnSpPr>
          <p:spPr>
            <a:xfrm flipV="1">
              <a:off x="4401458" y="3153774"/>
              <a:ext cx="314250" cy="4312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3" name="/Defaults/Help/Taskmgr.hlp" hidden="1">
            <a:extLst>
              <a:ext uri="{FF2B5EF4-FFF2-40B4-BE49-F238E27FC236}">
                <a16:creationId xmlns:a16="http://schemas.microsoft.com/office/drawing/2014/main" id="{A9B6E852-10F2-97B6-1111-D9E8AB17C941}"/>
              </a:ext>
            </a:extLst>
          </p:cNvPr>
          <p:cNvGrpSpPr/>
          <p:nvPr/>
        </p:nvGrpSpPr>
        <p:grpSpPr>
          <a:xfrm>
            <a:off x="3903557" y="2237441"/>
            <a:ext cx="5419892" cy="3106906"/>
            <a:chOff x="3751157" y="2085041"/>
            <a:chExt cx="5419892" cy="3106906"/>
          </a:xfrm>
        </p:grpSpPr>
        <p:sp>
          <p:nvSpPr>
            <p:cNvPr id="34" name="Rectangle 33">
              <a:extLst>
                <a:ext uri="{FF2B5EF4-FFF2-40B4-BE49-F238E27FC236}">
                  <a16:creationId xmlns:a16="http://schemas.microsoft.com/office/drawing/2014/main" id="{204BEF40-4C2B-0AE0-B06C-BBE98290EDE8}"/>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 name="TextBox 34">
              <a:extLst>
                <a:ext uri="{FF2B5EF4-FFF2-40B4-BE49-F238E27FC236}">
                  <a16:creationId xmlns:a16="http://schemas.microsoft.com/office/drawing/2014/main" id="{469FB984-1047-F798-F6C3-74D744DE6E93}"/>
                </a:ext>
              </a:extLst>
            </p:cNvPr>
            <p:cNvSpPr txBox="1"/>
            <p:nvPr/>
          </p:nvSpPr>
          <p:spPr>
            <a:xfrm>
              <a:off x="6317116" y="2638124"/>
              <a:ext cx="2814549" cy="1938992"/>
            </a:xfrm>
            <a:prstGeom prst="rect">
              <a:avLst/>
            </a:prstGeom>
            <a:noFill/>
          </p:spPr>
          <p:txBody>
            <a:bodyPr wrap="square" rtlCol="0">
              <a:spAutoFit/>
            </a:bodyPr>
            <a:lstStyle/>
            <a:p>
              <a:r>
                <a:rPr lang="et-EE" sz="1400" dirty="0"/>
                <a:t>Task list </a:t>
              </a:r>
              <a:r>
                <a:rPr lang="et-EE" sz="900" dirty="0"/>
                <a:t>allows you to see a list of running processes and terminate them.</a:t>
              </a:r>
            </a:p>
            <a:p>
              <a:endParaRPr lang="et-EE" sz="900" dirty="0"/>
            </a:p>
            <a:p>
              <a:pPr marL="171450" indent="-171450">
                <a:buFont typeface="Arial" panose="020B0604020202020204" pitchFamily="34" charset="0"/>
                <a:buChar char="•"/>
              </a:pPr>
              <a:r>
                <a:rPr lang="et-EE" sz="800" dirty="0"/>
                <a:t>Desktop process – This process is always running. Clicking on it will reload desktop icons.</a:t>
              </a:r>
            </a:p>
            <a:p>
              <a:pPr marL="171450" indent="-171450">
                <a:buFont typeface="Arial" panose="020B0604020202020204" pitchFamily="34" charset="0"/>
                <a:buChar char="•"/>
              </a:pPr>
              <a:r>
                <a:rPr lang="et-EE" sz="800" dirty="0"/>
                <a:t>Running apps – Each running application has a unique ID. The ID increments each time you open a new window, so it’s possible to differenciate identical applications from each other by the order you opened them in. Clicking on a process will terminate it.</a:t>
              </a:r>
            </a:p>
            <a:p>
              <a:pPr marL="171450" indent="-171450">
                <a:buFont typeface="Arial" panose="020B0604020202020204" pitchFamily="34" charset="0"/>
                <a:buChar char="•"/>
              </a:pPr>
              <a:r>
                <a:rPr lang="et-EE" sz="800" dirty="0"/>
                <a:t>Refresh button – Usually, task list refreshes itself automatically, however there are a few situations, where it doesn’t update, so pressing the refresh button will make sure that the list is up to date.</a:t>
              </a:r>
            </a:p>
          </p:txBody>
        </p:sp>
        <p:pic>
          <p:nvPicPr>
            <p:cNvPr id="36" name="Picture 35">
              <a:extLst>
                <a:ext uri="{FF2B5EF4-FFF2-40B4-BE49-F238E27FC236}">
                  <a16:creationId xmlns:a16="http://schemas.microsoft.com/office/drawing/2014/main" id="{CEA37007-22A6-E207-5EFF-51E2BE5966E1}"/>
                </a:ext>
              </a:extLst>
            </p:cNvPr>
            <p:cNvPicPr>
              <a:picLocks noChangeAspect="1"/>
            </p:cNvPicPr>
            <p:nvPr/>
          </p:nvPicPr>
          <p:blipFill>
            <a:blip r:embed="rId31"/>
            <a:stretch>
              <a:fillRect/>
            </a:stretch>
          </p:blipFill>
          <p:spPr>
            <a:xfrm>
              <a:off x="3811332" y="2497190"/>
              <a:ext cx="2466400" cy="2220860"/>
            </a:xfrm>
            <a:prstGeom prst="rect">
              <a:avLst/>
            </a:prstGeom>
          </p:spPr>
        </p:pic>
        <p:sp>
          <p:nvSpPr>
            <p:cNvPr id="37" name="TextBox 36">
              <a:extLst>
                <a:ext uri="{FF2B5EF4-FFF2-40B4-BE49-F238E27FC236}">
                  <a16:creationId xmlns:a16="http://schemas.microsoft.com/office/drawing/2014/main" id="{CA48AB33-06CC-0741-8AA9-1C2FEA5FB3E8}"/>
                </a:ext>
              </a:extLst>
            </p:cNvPr>
            <p:cNvSpPr txBox="1"/>
            <p:nvPr/>
          </p:nvSpPr>
          <p:spPr>
            <a:xfrm>
              <a:off x="5381642" y="4234214"/>
              <a:ext cx="814766" cy="125898"/>
            </a:xfrm>
            <a:prstGeom prst="rect">
              <a:avLst/>
            </a:prstGeom>
            <a:noFill/>
          </p:spPr>
          <p:txBody>
            <a:bodyPr wrap="square" tIns="18000" bIns="0" rtlCol="0">
              <a:spAutoFit/>
            </a:bodyPr>
            <a:lstStyle/>
            <a:p>
              <a:pPr algn="ctr"/>
              <a:r>
                <a:rPr lang="et-EE" sz="700" dirty="0">
                  <a:solidFill>
                    <a:srgbClr val="000000"/>
                  </a:solidFill>
                </a:rPr>
                <a:t>Refresh button</a:t>
              </a:r>
            </a:p>
          </p:txBody>
        </p:sp>
        <p:cxnSp>
          <p:nvCxnSpPr>
            <p:cNvPr id="38" name="Straight Connector 37">
              <a:extLst>
                <a:ext uri="{FF2B5EF4-FFF2-40B4-BE49-F238E27FC236}">
                  <a16:creationId xmlns:a16="http://schemas.microsoft.com/office/drawing/2014/main" id="{F55305E2-F9D0-5A5F-AD62-67AB730492D6}"/>
                </a:ext>
              </a:extLst>
            </p:cNvPr>
            <p:cNvCxnSpPr>
              <a:cxnSpLocks/>
              <a:stCxn id="37" idx="2"/>
            </p:cNvCxnSpPr>
            <p:nvPr/>
          </p:nvCxnSpPr>
          <p:spPr>
            <a:xfrm flipH="1">
              <a:off x="5486400" y="4360112"/>
              <a:ext cx="302625" cy="8948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86280A8-8CF8-252D-7BFA-ADF487C2D6C9}"/>
                </a:ext>
              </a:extLst>
            </p:cNvPr>
            <p:cNvCxnSpPr>
              <a:cxnSpLocks/>
              <a:stCxn id="37" idx="2"/>
            </p:cNvCxnSpPr>
            <p:nvPr/>
          </p:nvCxnSpPr>
          <p:spPr>
            <a:xfrm>
              <a:off x="5789025" y="4360112"/>
              <a:ext cx="351274" cy="8948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CF6B8F4-BBBC-4E0A-D02C-F28F6FA0BFB9}"/>
                </a:ext>
              </a:extLst>
            </p:cNvPr>
            <p:cNvSpPr txBox="1"/>
            <p:nvPr/>
          </p:nvSpPr>
          <p:spPr>
            <a:xfrm>
              <a:off x="4775217" y="3034780"/>
              <a:ext cx="814766" cy="125898"/>
            </a:xfrm>
            <a:prstGeom prst="rect">
              <a:avLst/>
            </a:prstGeom>
            <a:noFill/>
          </p:spPr>
          <p:txBody>
            <a:bodyPr wrap="square" lIns="36000" tIns="18000" bIns="0" rtlCol="0">
              <a:spAutoFit/>
            </a:bodyPr>
            <a:lstStyle/>
            <a:p>
              <a:r>
                <a:rPr lang="et-EE" sz="700" dirty="0">
                  <a:solidFill>
                    <a:srgbClr val="000000"/>
                  </a:solidFill>
                </a:rPr>
                <a:t>Running apps</a:t>
              </a:r>
            </a:p>
          </p:txBody>
        </p:sp>
        <p:cxnSp>
          <p:nvCxnSpPr>
            <p:cNvPr id="41" name="Straight Connector 40">
              <a:extLst>
                <a:ext uri="{FF2B5EF4-FFF2-40B4-BE49-F238E27FC236}">
                  <a16:creationId xmlns:a16="http://schemas.microsoft.com/office/drawing/2014/main" id="{A3BFA55A-E578-2D49-BA33-B26090A8DFDB}"/>
                </a:ext>
              </a:extLst>
            </p:cNvPr>
            <p:cNvCxnSpPr>
              <a:cxnSpLocks/>
              <a:stCxn id="40" idx="1"/>
            </p:cNvCxnSpPr>
            <p:nvPr/>
          </p:nvCxnSpPr>
          <p:spPr>
            <a:xfrm flipH="1">
              <a:off x="4578350" y="3097729"/>
              <a:ext cx="196867" cy="152437"/>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00D59E-0194-88F6-89CF-73D6B4A535C2}"/>
                </a:ext>
              </a:extLst>
            </p:cNvPr>
            <p:cNvCxnSpPr>
              <a:cxnSpLocks/>
              <a:stCxn id="40" idx="1"/>
            </p:cNvCxnSpPr>
            <p:nvPr/>
          </p:nvCxnSpPr>
          <p:spPr>
            <a:xfrm flipH="1" flipV="1">
              <a:off x="4432300" y="2886075"/>
              <a:ext cx="342917" cy="211654"/>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6FF90D7-CE23-5427-A9CC-13BDC1BB42C2}"/>
                </a:ext>
              </a:extLst>
            </p:cNvPr>
            <p:cNvSpPr txBox="1"/>
            <p:nvPr/>
          </p:nvSpPr>
          <p:spPr>
            <a:xfrm>
              <a:off x="4549751" y="2707263"/>
              <a:ext cx="814766" cy="125898"/>
            </a:xfrm>
            <a:prstGeom prst="rect">
              <a:avLst/>
            </a:prstGeom>
            <a:noFill/>
          </p:spPr>
          <p:txBody>
            <a:bodyPr wrap="square" lIns="36000" tIns="18000" bIns="0" rtlCol="0">
              <a:spAutoFit/>
            </a:bodyPr>
            <a:lstStyle/>
            <a:p>
              <a:r>
                <a:rPr lang="et-EE" sz="700" dirty="0">
                  <a:solidFill>
                    <a:srgbClr val="000000"/>
                  </a:solidFill>
                </a:rPr>
                <a:t>Desktop process</a:t>
              </a:r>
            </a:p>
          </p:txBody>
        </p:sp>
        <p:cxnSp>
          <p:nvCxnSpPr>
            <p:cNvPr id="44" name="Straight Connector 43">
              <a:extLst>
                <a:ext uri="{FF2B5EF4-FFF2-40B4-BE49-F238E27FC236}">
                  <a16:creationId xmlns:a16="http://schemas.microsoft.com/office/drawing/2014/main" id="{26177195-684C-F9E0-32CE-7B9E235C82EC}"/>
                </a:ext>
              </a:extLst>
            </p:cNvPr>
            <p:cNvCxnSpPr>
              <a:cxnSpLocks/>
            </p:cNvCxnSpPr>
            <p:nvPr/>
          </p:nvCxnSpPr>
          <p:spPr>
            <a:xfrm flipH="1">
              <a:off x="4370042" y="2772183"/>
              <a:ext cx="214025" cy="6097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8E1510-B0F6-DBFF-B717-8CE74BF830C3}"/>
                </a:ext>
              </a:extLst>
            </p:cNvPr>
            <p:cNvCxnSpPr>
              <a:cxnSpLocks/>
            </p:cNvCxnSpPr>
            <p:nvPr/>
          </p:nvCxnSpPr>
          <p:spPr>
            <a:xfrm flipH="1" flipV="1">
              <a:off x="4370042" y="2733638"/>
              <a:ext cx="214025" cy="3854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46" name="/Defaults/Help/Guess.hlp" hidden="1">
            <a:extLst>
              <a:ext uri="{FF2B5EF4-FFF2-40B4-BE49-F238E27FC236}">
                <a16:creationId xmlns:a16="http://schemas.microsoft.com/office/drawing/2014/main" id="{0B412065-CE7C-964F-4464-38895AF70B3B}"/>
              </a:ext>
            </a:extLst>
          </p:cNvPr>
          <p:cNvGrpSpPr/>
          <p:nvPr/>
        </p:nvGrpSpPr>
        <p:grpSpPr>
          <a:xfrm>
            <a:off x="4055957" y="2389841"/>
            <a:ext cx="5419892" cy="3106906"/>
            <a:chOff x="3751157" y="2085041"/>
            <a:chExt cx="5419892" cy="3106906"/>
          </a:xfrm>
        </p:grpSpPr>
        <p:sp>
          <p:nvSpPr>
            <p:cNvPr id="47" name="Rectangle 46">
              <a:extLst>
                <a:ext uri="{FF2B5EF4-FFF2-40B4-BE49-F238E27FC236}">
                  <a16:creationId xmlns:a16="http://schemas.microsoft.com/office/drawing/2014/main" id="{DAC031C2-A60E-6713-D990-4AAF920D50C6}"/>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extBox 47">
              <a:extLst>
                <a:ext uri="{FF2B5EF4-FFF2-40B4-BE49-F238E27FC236}">
                  <a16:creationId xmlns:a16="http://schemas.microsoft.com/office/drawing/2014/main" id="{F50487C6-AF98-C10E-1DDA-86B7BA26EF1C}"/>
                </a:ext>
              </a:extLst>
            </p:cNvPr>
            <p:cNvSpPr txBox="1"/>
            <p:nvPr/>
          </p:nvSpPr>
          <p:spPr>
            <a:xfrm>
              <a:off x="6348866" y="2459454"/>
              <a:ext cx="2814549" cy="2492990"/>
            </a:xfrm>
            <a:prstGeom prst="rect">
              <a:avLst/>
            </a:prstGeom>
            <a:noFill/>
          </p:spPr>
          <p:txBody>
            <a:bodyPr wrap="square" rtlCol="0">
              <a:spAutoFit/>
            </a:bodyPr>
            <a:lstStyle/>
            <a:p>
              <a:r>
                <a:rPr lang="et-EE" sz="1400" dirty="0"/>
                <a:t>Guess the number </a:t>
              </a:r>
              <a:r>
                <a:rPr lang="et-EE" sz="900" dirty="0"/>
                <a:t>is a simple game where you have to guess a number that the computer is thinking about. You enter a number and the computer tells you if the actual answer is higher, lower or correct. The game is played until the correct number is guessed. </a:t>
              </a:r>
            </a:p>
            <a:p>
              <a:endParaRPr lang="et-EE" sz="900" dirty="0"/>
            </a:p>
            <a:p>
              <a:pPr marL="171450" indent="-171450">
                <a:buFont typeface="Arial" panose="020B0604020202020204" pitchFamily="34" charset="0"/>
                <a:buChar char="•"/>
              </a:pPr>
              <a:r>
                <a:rPr lang="et-EE" sz="800" dirty="0"/>
                <a:t>Decrement buttons – Reduce your guess by -1 or -10</a:t>
              </a:r>
            </a:p>
            <a:p>
              <a:pPr marL="171450" indent="-171450">
                <a:buFont typeface="Arial" panose="020B0604020202020204" pitchFamily="34" charset="0"/>
                <a:buChar char="•"/>
              </a:pPr>
              <a:r>
                <a:rPr lang="et-EE" sz="800" dirty="0"/>
                <a:t>Increment buttons – Increase your guess by +1 or +10</a:t>
              </a:r>
            </a:p>
            <a:p>
              <a:pPr marL="171450" indent="-171450">
                <a:buFont typeface="Arial" panose="020B0604020202020204" pitchFamily="34" charset="0"/>
                <a:buChar char="•"/>
              </a:pPr>
              <a:r>
                <a:rPr lang="et-EE" sz="800" dirty="0"/>
                <a:t>Guess – Confirm entered number. If it’s incorrect, a hint will be given. Otherwise, you win.</a:t>
              </a:r>
            </a:p>
            <a:p>
              <a:pPr marL="171450" indent="-171450">
                <a:buFont typeface="Arial" panose="020B0604020202020204" pitchFamily="34" charset="0"/>
                <a:buChar char="•"/>
              </a:pPr>
              <a:r>
                <a:rPr lang="et-EE" sz="800" dirty="0"/>
                <a:t>No. of guesses – The number of guesses you’ve made. This will reset when you press the „Again“ button when you win.</a:t>
              </a:r>
            </a:p>
            <a:p>
              <a:pPr marL="171450" indent="-171450">
                <a:buFont typeface="Arial" panose="020B0604020202020204" pitchFamily="34" charset="0"/>
                <a:buChar char="•"/>
              </a:pPr>
              <a:r>
                <a:rPr lang="et-EE" sz="800" dirty="0"/>
                <a:t>Your guess – The number you are guessing the computer is thinking about</a:t>
              </a:r>
            </a:p>
            <a:p>
              <a:pPr marL="171450" indent="-171450">
                <a:buFont typeface="Arial" panose="020B0604020202020204" pitchFamily="34" charset="0"/>
                <a:buChar char="•"/>
              </a:pPr>
              <a:r>
                <a:rPr lang="et-EE" sz="800" dirty="0"/>
                <a:t>Hint – If you make an incorrect guess, the computer will tell you if the actual number is higher or lower.</a:t>
              </a:r>
            </a:p>
          </p:txBody>
        </p:sp>
        <p:pic>
          <p:nvPicPr>
            <p:cNvPr id="49" name="Picture 48">
              <a:extLst>
                <a:ext uri="{FF2B5EF4-FFF2-40B4-BE49-F238E27FC236}">
                  <a16:creationId xmlns:a16="http://schemas.microsoft.com/office/drawing/2014/main" id="{169FF031-D2EA-F690-EDF5-0CF4D0993D54}"/>
                </a:ext>
              </a:extLst>
            </p:cNvPr>
            <p:cNvPicPr>
              <a:picLocks noChangeAspect="1"/>
            </p:cNvPicPr>
            <p:nvPr/>
          </p:nvPicPr>
          <p:blipFill>
            <a:blip r:embed="rId32"/>
            <a:stretch>
              <a:fillRect/>
            </a:stretch>
          </p:blipFill>
          <p:spPr>
            <a:xfrm>
              <a:off x="3882466" y="2421636"/>
              <a:ext cx="2466400" cy="1234929"/>
            </a:xfrm>
            <a:prstGeom prst="rect">
              <a:avLst/>
            </a:prstGeom>
          </p:spPr>
        </p:pic>
        <p:sp>
          <p:nvSpPr>
            <p:cNvPr id="50" name="TextBox 49">
              <a:extLst>
                <a:ext uri="{FF2B5EF4-FFF2-40B4-BE49-F238E27FC236}">
                  <a16:creationId xmlns:a16="http://schemas.microsoft.com/office/drawing/2014/main" id="{DF74B9AB-5505-52A6-0895-12CF4AB3DFE7}"/>
                </a:ext>
              </a:extLst>
            </p:cNvPr>
            <p:cNvSpPr txBox="1"/>
            <p:nvPr/>
          </p:nvSpPr>
          <p:spPr>
            <a:xfrm>
              <a:off x="5362467" y="2944744"/>
              <a:ext cx="814766" cy="125898"/>
            </a:xfrm>
            <a:prstGeom prst="rect">
              <a:avLst/>
            </a:prstGeom>
            <a:noFill/>
          </p:spPr>
          <p:txBody>
            <a:bodyPr wrap="square" tIns="18000" bIns="0" rtlCol="0">
              <a:spAutoFit/>
            </a:bodyPr>
            <a:lstStyle/>
            <a:p>
              <a:pPr algn="ctr"/>
              <a:r>
                <a:rPr lang="et-EE" sz="700" dirty="0">
                  <a:solidFill>
                    <a:srgbClr val="002060"/>
                  </a:solidFill>
                </a:rPr>
                <a:t>Guess button</a:t>
              </a:r>
            </a:p>
          </p:txBody>
        </p:sp>
        <p:cxnSp>
          <p:nvCxnSpPr>
            <p:cNvPr id="51" name="Straight Connector 50">
              <a:extLst>
                <a:ext uri="{FF2B5EF4-FFF2-40B4-BE49-F238E27FC236}">
                  <a16:creationId xmlns:a16="http://schemas.microsoft.com/office/drawing/2014/main" id="{19D40D54-3DB1-3A5B-51C9-288D501BEDE9}"/>
                </a:ext>
              </a:extLst>
            </p:cNvPr>
            <p:cNvCxnSpPr>
              <a:cxnSpLocks/>
              <a:stCxn id="50" idx="2"/>
            </p:cNvCxnSpPr>
            <p:nvPr/>
          </p:nvCxnSpPr>
          <p:spPr>
            <a:xfrm flipH="1">
              <a:off x="5467225" y="3070642"/>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EC13A8-2EAB-E81F-40E6-65BA9A44C3CA}"/>
                </a:ext>
              </a:extLst>
            </p:cNvPr>
            <p:cNvCxnSpPr>
              <a:cxnSpLocks/>
              <a:stCxn id="50" idx="2"/>
            </p:cNvCxnSpPr>
            <p:nvPr/>
          </p:nvCxnSpPr>
          <p:spPr>
            <a:xfrm>
              <a:off x="5769850" y="3070642"/>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57508FC-DD0F-9A7B-B625-C469B3644051}"/>
                </a:ext>
              </a:extLst>
            </p:cNvPr>
            <p:cNvSpPr txBox="1"/>
            <p:nvPr/>
          </p:nvSpPr>
          <p:spPr>
            <a:xfrm>
              <a:off x="4603811" y="2944744"/>
              <a:ext cx="979404" cy="125898"/>
            </a:xfrm>
            <a:prstGeom prst="rect">
              <a:avLst/>
            </a:prstGeom>
            <a:noFill/>
          </p:spPr>
          <p:txBody>
            <a:bodyPr wrap="square" tIns="18000" bIns="0" rtlCol="0">
              <a:spAutoFit/>
            </a:bodyPr>
            <a:lstStyle/>
            <a:p>
              <a:pPr algn="ctr"/>
              <a:r>
                <a:rPr lang="et-EE" sz="700" dirty="0">
                  <a:solidFill>
                    <a:srgbClr val="002060"/>
                  </a:solidFill>
                </a:rPr>
                <a:t>Increment buttons</a:t>
              </a:r>
            </a:p>
          </p:txBody>
        </p:sp>
        <p:cxnSp>
          <p:nvCxnSpPr>
            <p:cNvPr id="54" name="Straight Connector 53">
              <a:extLst>
                <a:ext uri="{FF2B5EF4-FFF2-40B4-BE49-F238E27FC236}">
                  <a16:creationId xmlns:a16="http://schemas.microsoft.com/office/drawing/2014/main" id="{E7350E45-DD74-052D-1076-845E3F11BA93}"/>
                </a:ext>
              </a:extLst>
            </p:cNvPr>
            <p:cNvCxnSpPr>
              <a:cxnSpLocks/>
              <a:stCxn id="53" idx="2"/>
            </p:cNvCxnSpPr>
            <p:nvPr/>
          </p:nvCxnSpPr>
          <p:spPr>
            <a:xfrm flipH="1">
              <a:off x="4790888" y="3070642"/>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6FFD80-8BBD-C515-CB70-9596CE5A6972}"/>
                </a:ext>
              </a:extLst>
            </p:cNvPr>
            <p:cNvCxnSpPr>
              <a:cxnSpLocks/>
              <a:stCxn id="53" idx="2"/>
            </p:cNvCxnSpPr>
            <p:nvPr/>
          </p:nvCxnSpPr>
          <p:spPr>
            <a:xfrm>
              <a:off x="5093513" y="3070642"/>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D671A059-0E61-C90B-C166-6F1157A00716}"/>
                </a:ext>
              </a:extLst>
            </p:cNvPr>
            <p:cNvPicPr>
              <a:picLocks noChangeAspect="1"/>
            </p:cNvPicPr>
            <p:nvPr/>
          </p:nvPicPr>
          <p:blipFill>
            <a:blip r:embed="rId33"/>
            <a:stretch>
              <a:fillRect/>
            </a:stretch>
          </p:blipFill>
          <p:spPr>
            <a:xfrm>
              <a:off x="3880963" y="3746053"/>
              <a:ext cx="2466400" cy="1246604"/>
            </a:xfrm>
            <a:prstGeom prst="rect">
              <a:avLst/>
            </a:prstGeom>
          </p:spPr>
        </p:pic>
        <p:sp>
          <p:nvSpPr>
            <p:cNvPr id="57" name="TextBox 56">
              <a:extLst>
                <a:ext uri="{FF2B5EF4-FFF2-40B4-BE49-F238E27FC236}">
                  <a16:creationId xmlns:a16="http://schemas.microsoft.com/office/drawing/2014/main" id="{000E32F7-44D2-3E5E-8E26-8A1E8E30AC2E}"/>
                </a:ext>
              </a:extLst>
            </p:cNvPr>
            <p:cNvSpPr txBox="1"/>
            <p:nvPr/>
          </p:nvSpPr>
          <p:spPr>
            <a:xfrm>
              <a:off x="3909260" y="4275069"/>
              <a:ext cx="948490" cy="125898"/>
            </a:xfrm>
            <a:prstGeom prst="rect">
              <a:avLst/>
            </a:prstGeom>
            <a:noFill/>
          </p:spPr>
          <p:txBody>
            <a:bodyPr wrap="square" tIns="18000" bIns="0" rtlCol="0">
              <a:spAutoFit/>
            </a:bodyPr>
            <a:lstStyle/>
            <a:p>
              <a:pPr algn="ctr"/>
              <a:r>
                <a:rPr lang="et-EE" sz="700" dirty="0">
                  <a:solidFill>
                    <a:srgbClr val="002060"/>
                  </a:solidFill>
                </a:rPr>
                <a:t>Decrement buttons</a:t>
              </a:r>
            </a:p>
          </p:txBody>
        </p:sp>
        <p:cxnSp>
          <p:nvCxnSpPr>
            <p:cNvPr id="58" name="Straight Connector 57">
              <a:extLst>
                <a:ext uri="{FF2B5EF4-FFF2-40B4-BE49-F238E27FC236}">
                  <a16:creationId xmlns:a16="http://schemas.microsoft.com/office/drawing/2014/main" id="{30A86A8B-9AD4-9919-8590-60DF6051DEFD}"/>
                </a:ext>
              </a:extLst>
            </p:cNvPr>
            <p:cNvCxnSpPr>
              <a:cxnSpLocks/>
              <a:stCxn id="57" idx="2"/>
            </p:cNvCxnSpPr>
            <p:nvPr/>
          </p:nvCxnSpPr>
          <p:spPr>
            <a:xfrm flipH="1">
              <a:off x="4080880" y="4400967"/>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9F317F-AD4C-C69D-2D94-AE278C08235E}"/>
                </a:ext>
              </a:extLst>
            </p:cNvPr>
            <p:cNvCxnSpPr>
              <a:cxnSpLocks/>
              <a:stCxn id="57" idx="2"/>
            </p:cNvCxnSpPr>
            <p:nvPr/>
          </p:nvCxnSpPr>
          <p:spPr>
            <a:xfrm>
              <a:off x="4383505" y="4400967"/>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F6649A1-FADA-628C-9DA5-59C0AF2C71F7}"/>
                </a:ext>
              </a:extLst>
            </p:cNvPr>
            <p:cNvSpPr txBox="1"/>
            <p:nvPr/>
          </p:nvSpPr>
          <p:spPr>
            <a:xfrm>
              <a:off x="4533712" y="4038364"/>
              <a:ext cx="474245" cy="125898"/>
            </a:xfrm>
            <a:prstGeom prst="rect">
              <a:avLst/>
            </a:prstGeom>
            <a:noFill/>
          </p:spPr>
          <p:txBody>
            <a:bodyPr wrap="square" lIns="36000" tIns="18000" bIns="0" rtlCol="0">
              <a:spAutoFit/>
            </a:bodyPr>
            <a:lstStyle/>
            <a:p>
              <a:r>
                <a:rPr lang="et-EE" sz="700" dirty="0">
                  <a:solidFill>
                    <a:srgbClr val="002060"/>
                  </a:solidFill>
                </a:rPr>
                <a:t>Hint</a:t>
              </a:r>
            </a:p>
          </p:txBody>
        </p:sp>
        <p:cxnSp>
          <p:nvCxnSpPr>
            <p:cNvPr id="61" name="Straight Connector 60">
              <a:extLst>
                <a:ext uri="{FF2B5EF4-FFF2-40B4-BE49-F238E27FC236}">
                  <a16:creationId xmlns:a16="http://schemas.microsoft.com/office/drawing/2014/main" id="{83F5CB8D-9088-0DFA-8A89-954A82187215}"/>
                </a:ext>
              </a:extLst>
            </p:cNvPr>
            <p:cNvCxnSpPr>
              <a:cxnSpLocks/>
              <a:stCxn id="60" idx="1"/>
            </p:cNvCxnSpPr>
            <p:nvPr/>
          </p:nvCxnSpPr>
          <p:spPr>
            <a:xfrm flipH="1" flipV="1">
              <a:off x="4329113" y="4075779"/>
              <a:ext cx="204599" cy="255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F7A84CE-CCC5-A7E7-3DCA-9B5EAAEBB221}"/>
                </a:ext>
              </a:extLst>
            </p:cNvPr>
            <p:cNvCxnSpPr>
              <a:cxnSpLocks/>
              <a:stCxn id="60" idx="1"/>
            </p:cNvCxnSpPr>
            <p:nvPr/>
          </p:nvCxnSpPr>
          <p:spPr>
            <a:xfrm flipH="1">
              <a:off x="4329113" y="4101313"/>
              <a:ext cx="204599" cy="421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0F33356-26E3-2D53-35C7-95581E8E6C7D}"/>
                </a:ext>
              </a:extLst>
            </p:cNvPr>
            <p:cNvSpPr txBox="1"/>
            <p:nvPr/>
          </p:nvSpPr>
          <p:spPr>
            <a:xfrm>
              <a:off x="4759617" y="4149171"/>
              <a:ext cx="645399" cy="125898"/>
            </a:xfrm>
            <a:prstGeom prst="rect">
              <a:avLst/>
            </a:prstGeom>
            <a:noFill/>
          </p:spPr>
          <p:txBody>
            <a:bodyPr wrap="square" lIns="36000" tIns="18000" bIns="0" rtlCol="0">
              <a:spAutoFit/>
            </a:bodyPr>
            <a:lstStyle/>
            <a:p>
              <a:r>
                <a:rPr lang="et-EE" sz="700" dirty="0">
                  <a:solidFill>
                    <a:srgbClr val="002060"/>
                  </a:solidFill>
                </a:rPr>
                <a:t>Your guess</a:t>
              </a:r>
            </a:p>
          </p:txBody>
        </p:sp>
        <p:cxnSp>
          <p:nvCxnSpPr>
            <p:cNvPr id="64" name="Straight Connector 63">
              <a:extLst>
                <a:ext uri="{FF2B5EF4-FFF2-40B4-BE49-F238E27FC236}">
                  <a16:creationId xmlns:a16="http://schemas.microsoft.com/office/drawing/2014/main" id="{D65CBD66-C632-9F51-8E86-1DB99F1784C7}"/>
                </a:ext>
              </a:extLst>
            </p:cNvPr>
            <p:cNvCxnSpPr>
              <a:cxnSpLocks/>
              <a:stCxn id="63" idx="1"/>
            </p:cNvCxnSpPr>
            <p:nvPr/>
          </p:nvCxnSpPr>
          <p:spPr>
            <a:xfrm flipH="1" flipV="1">
              <a:off x="4555018" y="4186586"/>
              <a:ext cx="204599" cy="255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0F9107-A170-87F7-0325-77B9D5413F79}"/>
                </a:ext>
              </a:extLst>
            </p:cNvPr>
            <p:cNvCxnSpPr>
              <a:cxnSpLocks/>
              <a:stCxn id="63" idx="1"/>
            </p:cNvCxnSpPr>
            <p:nvPr/>
          </p:nvCxnSpPr>
          <p:spPr>
            <a:xfrm flipH="1">
              <a:off x="4555018" y="4212120"/>
              <a:ext cx="204599" cy="421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5C80834-2678-0DA9-5438-5B8C6A7DDBAF}"/>
                </a:ext>
              </a:extLst>
            </p:cNvPr>
            <p:cNvSpPr txBox="1"/>
            <p:nvPr/>
          </p:nvSpPr>
          <p:spPr>
            <a:xfrm>
              <a:off x="4392769" y="3937661"/>
              <a:ext cx="959545" cy="125898"/>
            </a:xfrm>
            <a:prstGeom prst="rect">
              <a:avLst/>
            </a:prstGeom>
            <a:noFill/>
            <a:ln>
              <a:noFill/>
            </a:ln>
          </p:spPr>
          <p:txBody>
            <a:bodyPr wrap="square" lIns="36000" tIns="18000" bIns="0" rtlCol="0">
              <a:spAutoFit/>
            </a:bodyPr>
            <a:lstStyle/>
            <a:p>
              <a:pPr algn="ctr"/>
              <a:r>
                <a:rPr lang="et-EE" sz="700" dirty="0">
                  <a:solidFill>
                    <a:srgbClr val="002060"/>
                  </a:solidFill>
                </a:rPr>
                <a:t>No. of guesses</a:t>
              </a:r>
            </a:p>
          </p:txBody>
        </p:sp>
        <p:cxnSp>
          <p:nvCxnSpPr>
            <p:cNvPr id="67" name="Straight Connector 66">
              <a:extLst>
                <a:ext uri="{FF2B5EF4-FFF2-40B4-BE49-F238E27FC236}">
                  <a16:creationId xmlns:a16="http://schemas.microsoft.com/office/drawing/2014/main" id="{5656E5A0-E791-15B4-AA8D-BD70EAD746D5}"/>
                </a:ext>
              </a:extLst>
            </p:cNvPr>
            <p:cNvCxnSpPr>
              <a:cxnSpLocks/>
              <a:stCxn id="66" idx="0"/>
            </p:cNvCxnSpPr>
            <p:nvPr/>
          </p:nvCxnSpPr>
          <p:spPr>
            <a:xfrm flipV="1">
              <a:off x="4872542" y="3874573"/>
              <a:ext cx="152747" cy="630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1C75CD-5DAB-28AE-1FA1-588EEC641E09}"/>
                </a:ext>
              </a:extLst>
            </p:cNvPr>
            <p:cNvCxnSpPr>
              <a:cxnSpLocks/>
              <a:stCxn id="66" idx="0"/>
            </p:cNvCxnSpPr>
            <p:nvPr/>
          </p:nvCxnSpPr>
          <p:spPr>
            <a:xfrm flipH="1" flipV="1">
              <a:off x="4651375" y="3891869"/>
              <a:ext cx="221167" cy="4579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69" name="/Defaults/Help/Paint.hlp" hidden="1">
            <a:extLst>
              <a:ext uri="{FF2B5EF4-FFF2-40B4-BE49-F238E27FC236}">
                <a16:creationId xmlns:a16="http://schemas.microsoft.com/office/drawing/2014/main" id="{6A85FE12-E974-A685-0AA7-AAE97F89C064}"/>
              </a:ext>
            </a:extLst>
          </p:cNvPr>
          <p:cNvGrpSpPr/>
          <p:nvPr/>
        </p:nvGrpSpPr>
        <p:grpSpPr>
          <a:xfrm>
            <a:off x="4208357" y="2542241"/>
            <a:ext cx="5419892" cy="3106906"/>
            <a:chOff x="3751157" y="2085041"/>
            <a:chExt cx="5419892" cy="3106906"/>
          </a:xfrm>
        </p:grpSpPr>
        <p:sp>
          <p:nvSpPr>
            <p:cNvPr id="70" name="Rectangle 69">
              <a:extLst>
                <a:ext uri="{FF2B5EF4-FFF2-40B4-BE49-F238E27FC236}">
                  <a16:creationId xmlns:a16="http://schemas.microsoft.com/office/drawing/2014/main" id="{F0F22533-3ECE-4FD7-1652-BD06B9CEF422}"/>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1" name="TextBox 70">
              <a:extLst>
                <a:ext uri="{FF2B5EF4-FFF2-40B4-BE49-F238E27FC236}">
                  <a16:creationId xmlns:a16="http://schemas.microsoft.com/office/drawing/2014/main" id="{EAF21F97-D24E-B740-DE02-DC17F6C755D1}"/>
                </a:ext>
              </a:extLst>
            </p:cNvPr>
            <p:cNvSpPr txBox="1"/>
            <p:nvPr/>
          </p:nvSpPr>
          <p:spPr>
            <a:xfrm>
              <a:off x="6293767" y="2305565"/>
              <a:ext cx="2814549" cy="2554545"/>
            </a:xfrm>
            <a:prstGeom prst="rect">
              <a:avLst/>
            </a:prstGeom>
            <a:noFill/>
          </p:spPr>
          <p:txBody>
            <a:bodyPr wrap="square" rtlCol="0">
              <a:spAutoFit/>
            </a:bodyPr>
            <a:lstStyle/>
            <a:p>
              <a:r>
                <a:rPr lang="et-EE" sz="1400" dirty="0"/>
                <a:t>Pixel paint </a:t>
              </a:r>
              <a:r>
                <a:rPr lang="et-EE" sz="900" dirty="0"/>
                <a:t>is a drawing program where you can make pixel art.</a:t>
              </a:r>
            </a:p>
            <a:p>
              <a:endParaRPr lang="et-EE" sz="900" dirty="0"/>
            </a:p>
            <a:p>
              <a:pPr marL="171450" indent="-171450">
                <a:buFont typeface="Arial" panose="020B0604020202020204" pitchFamily="34" charset="0"/>
                <a:buChar char="•"/>
              </a:pPr>
              <a:r>
                <a:rPr lang="et-EE" sz="800" dirty="0"/>
                <a:t>Color selection – Defines your primary and secondary colors. Clicking on the color box will change it.</a:t>
              </a:r>
            </a:p>
            <a:p>
              <a:pPr marL="171450" indent="-171450">
                <a:buFont typeface="Arial" panose="020B0604020202020204" pitchFamily="34" charset="0"/>
                <a:buChar char="•"/>
              </a:pPr>
              <a:r>
                <a:rPr lang="et-EE" sz="800" dirty="0"/>
                <a:t>Drawing area – This is where your current drawing is. Click on a pixel to turn it into the primary color. If it’s already the primary color, it’ll become secondary color.</a:t>
              </a:r>
            </a:p>
            <a:p>
              <a:pPr marL="171450" indent="-171450">
                <a:buFont typeface="Arial" panose="020B0604020202020204" pitchFamily="34" charset="0"/>
                <a:buChar char="•"/>
              </a:pPr>
              <a:r>
                <a:rPr lang="et-EE" sz="800" dirty="0"/>
                <a:t>Action Buttons</a:t>
              </a:r>
            </a:p>
            <a:p>
              <a:pPr marL="360000" lvl="1" indent="-171450">
                <a:buFont typeface="Arial" panose="020B0604020202020204" pitchFamily="34" charset="0"/>
                <a:buChar char="•"/>
              </a:pPr>
              <a:r>
                <a:rPr lang="et-EE" sz="800" dirty="0"/>
                <a:t>Export – Allows you to save your drawing as a PNG file, which you can use for any application, which supports images. Note that you can’t edit PNG files with Pixel Paint.</a:t>
              </a:r>
            </a:p>
            <a:p>
              <a:pPr marL="360000" lvl="1" indent="-171450">
                <a:buFont typeface="Arial" panose="020B0604020202020204" pitchFamily="34" charset="0"/>
                <a:buChar char="•"/>
              </a:pPr>
              <a:r>
                <a:rPr lang="et-EE" sz="800" dirty="0"/>
                <a:t>Save – Allows you to save current drawing for later editing in Pixel Paint. The resulting file cannot be used in any other app except Pixel Paint.</a:t>
              </a:r>
            </a:p>
            <a:p>
              <a:pPr marL="360000" lvl="1" indent="-171450">
                <a:buFont typeface="Arial" panose="020B0604020202020204" pitchFamily="34" charset="0"/>
                <a:buChar char="•"/>
              </a:pPr>
              <a:r>
                <a:rPr lang="et-EE" sz="800" dirty="0"/>
                <a:t>Load – Allows you to load an existing Pixel Paint file</a:t>
              </a:r>
            </a:p>
            <a:p>
              <a:pPr marL="360000" lvl="1" indent="-171450">
                <a:buFont typeface="Arial" panose="020B0604020202020204" pitchFamily="34" charset="0"/>
                <a:buChar char="•"/>
              </a:pPr>
              <a:r>
                <a:rPr lang="et-EE" sz="800" dirty="0"/>
                <a:t>Clear – Sets every pixel to secondary color (WARNING: Unsaved changes will be lost!)</a:t>
              </a:r>
            </a:p>
          </p:txBody>
        </p:sp>
        <p:pic>
          <p:nvPicPr>
            <p:cNvPr id="72" name="Picture 71">
              <a:extLst>
                <a:ext uri="{FF2B5EF4-FFF2-40B4-BE49-F238E27FC236}">
                  <a16:creationId xmlns:a16="http://schemas.microsoft.com/office/drawing/2014/main" id="{A970B2E7-4A5B-4F9F-5064-893091583E84}"/>
                </a:ext>
              </a:extLst>
            </p:cNvPr>
            <p:cNvPicPr>
              <a:picLocks noChangeAspect="1"/>
            </p:cNvPicPr>
            <p:nvPr/>
          </p:nvPicPr>
          <p:blipFill>
            <a:blip r:embed="rId34"/>
            <a:stretch>
              <a:fillRect/>
            </a:stretch>
          </p:blipFill>
          <p:spPr>
            <a:xfrm>
              <a:off x="3838007" y="2815360"/>
              <a:ext cx="2424010" cy="1781178"/>
            </a:xfrm>
            <a:prstGeom prst="rect">
              <a:avLst/>
            </a:prstGeom>
          </p:spPr>
        </p:pic>
        <p:sp>
          <p:nvSpPr>
            <p:cNvPr id="73" name="TextBox 72">
              <a:extLst>
                <a:ext uri="{FF2B5EF4-FFF2-40B4-BE49-F238E27FC236}">
                  <a16:creationId xmlns:a16="http://schemas.microsoft.com/office/drawing/2014/main" id="{60C3CB3F-5E7A-692A-5288-80E60B7B6450}"/>
                </a:ext>
              </a:extLst>
            </p:cNvPr>
            <p:cNvSpPr txBox="1"/>
            <p:nvPr/>
          </p:nvSpPr>
          <p:spPr>
            <a:xfrm>
              <a:off x="3902075" y="2914650"/>
              <a:ext cx="1533526" cy="184666"/>
            </a:xfrm>
            <a:prstGeom prst="rect">
              <a:avLst/>
            </a:prstGeom>
            <a:noFill/>
          </p:spPr>
          <p:txBody>
            <a:bodyPr wrap="square" bIns="0" rtlCol="0">
              <a:spAutoFit/>
            </a:bodyPr>
            <a:lstStyle/>
            <a:p>
              <a:pPr algn="ctr"/>
              <a:r>
                <a:rPr lang="et-EE" sz="900" dirty="0">
                  <a:solidFill>
                    <a:srgbClr val="FFFFFF"/>
                  </a:solidFill>
                </a:rPr>
                <a:t>Drawing area</a:t>
              </a:r>
            </a:p>
          </p:txBody>
        </p:sp>
        <p:cxnSp>
          <p:nvCxnSpPr>
            <p:cNvPr id="234" name="Straight Connector 233">
              <a:extLst>
                <a:ext uri="{FF2B5EF4-FFF2-40B4-BE49-F238E27FC236}">
                  <a16:creationId xmlns:a16="http://schemas.microsoft.com/office/drawing/2014/main" id="{7EB77272-C58A-176C-15C4-C3D4DD6DC004}"/>
                </a:ext>
              </a:extLst>
            </p:cNvPr>
            <p:cNvCxnSpPr>
              <a:cxnSpLocks/>
              <a:stCxn id="73" idx="2"/>
            </p:cNvCxnSpPr>
            <p:nvPr/>
          </p:nvCxnSpPr>
          <p:spPr>
            <a:xfrm>
              <a:off x="4668838" y="3099316"/>
              <a:ext cx="1156465" cy="53605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2A44D60-712F-3596-D550-F70253314C4E}"/>
                </a:ext>
              </a:extLst>
            </p:cNvPr>
            <p:cNvCxnSpPr>
              <a:cxnSpLocks/>
              <a:stCxn id="73" idx="2"/>
            </p:cNvCxnSpPr>
            <p:nvPr/>
          </p:nvCxnSpPr>
          <p:spPr>
            <a:xfrm flipH="1">
              <a:off x="3933825" y="3099316"/>
              <a:ext cx="735013" cy="831334"/>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D43E1C2F-9FE7-4801-157C-6F7B00CAFC25}"/>
                </a:ext>
              </a:extLst>
            </p:cNvPr>
            <p:cNvSpPr txBox="1"/>
            <p:nvPr/>
          </p:nvSpPr>
          <p:spPr>
            <a:xfrm>
              <a:off x="4892692" y="3062287"/>
              <a:ext cx="881430" cy="153888"/>
            </a:xfrm>
            <a:prstGeom prst="rect">
              <a:avLst/>
            </a:prstGeom>
            <a:noFill/>
          </p:spPr>
          <p:txBody>
            <a:bodyPr wrap="square" rIns="36000" bIns="0" rtlCol="0">
              <a:spAutoFit/>
            </a:bodyPr>
            <a:lstStyle/>
            <a:p>
              <a:pPr algn="r"/>
              <a:r>
                <a:rPr lang="et-EE" sz="700" dirty="0">
                  <a:solidFill>
                    <a:srgbClr val="FFFFFF"/>
                  </a:solidFill>
                </a:rPr>
                <a:t>Color selection</a:t>
              </a:r>
            </a:p>
          </p:txBody>
        </p:sp>
        <p:cxnSp>
          <p:nvCxnSpPr>
            <p:cNvPr id="237" name="Straight Connector 236">
              <a:extLst>
                <a:ext uri="{FF2B5EF4-FFF2-40B4-BE49-F238E27FC236}">
                  <a16:creationId xmlns:a16="http://schemas.microsoft.com/office/drawing/2014/main" id="{AEA39195-6866-B6B1-9FC3-A413CA5A040A}"/>
                </a:ext>
              </a:extLst>
            </p:cNvPr>
            <p:cNvCxnSpPr>
              <a:cxnSpLocks/>
              <a:stCxn id="236" idx="3"/>
            </p:cNvCxnSpPr>
            <p:nvPr/>
          </p:nvCxnSpPr>
          <p:spPr>
            <a:xfrm flipV="1">
              <a:off x="5774122" y="3034635"/>
              <a:ext cx="136594" cy="10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BBC78E5-69A0-F4A6-641A-391D043DD5BD}"/>
                </a:ext>
              </a:extLst>
            </p:cNvPr>
            <p:cNvCxnSpPr>
              <a:cxnSpLocks/>
              <a:stCxn id="236" idx="3"/>
            </p:cNvCxnSpPr>
            <p:nvPr/>
          </p:nvCxnSpPr>
          <p:spPr>
            <a:xfrm>
              <a:off x="5774122" y="3139231"/>
              <a:ext cx="138030" cy="116860"/>
            </a:xfrm>
            <a:prstGeom prst="line">
              <a:avLst/>
            </a:prstGeom>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4F5C3E1A-9386-0A1B-F083-10CCEC770FAD}"/>
                </a:ext>
              </a:extLst>
            </p:cNvPr>
            <p:cNvSpPr txBox="1"/>
            <p:nvPr/>
          </p:nvSpPr>
          <p:spPr>
            <a:xfrm>
              <a:off x="4736644" y="4211806"/>
              <a:ext cx="881430" cy="107722"/>
            </a:xfrm>
            <a:prstGeom prst="rect">
              <a:avLst/>
            </a:prstGeom>
            <a:noFill/>
          </p:spPr>
          <p:txBody>
            <a:bodyPr wrap="square" tIns="0" rIns="18000" bIns="0" rtlCol="0">
              <a:spAutoFit/>
            </a:bodyPr>
            <a:lstStyle/>
            <a:p>
              <a:pPr algn="r"/>
              <a:r>
                <a:rPr lang="et-EE" sz="700" dirty="0">
                  <a:solidFill>
                    <a:srgbClr val="002060"/>
                  </a:solidFill>
                </a:rPr>
                <a:t>Action buttons</a:t>
              </a:r>
            </a:p>
          </p:txBody>
        </p:sp>
        <p:cxnSp>
          <p:nvCxnSpPr>
            <p:cNvPr id="240" name="Straight Connector 239">
              <a:extLst>
                <a:ext uri="{FF2B5EF4-FFF2-40B4-BE49-F238E27FC236}">
                  <a16:creationId xmlns:a16="http://schemas.microsoft.com/office/drawing/2014/main" id="{0FF08EB2-C57E-01C4-D0AA-8C4CA79ACE48}"/>
                </a:ext>
              </a:extLst>
            </p:cNvPr>
            <p:cNvCxnSpPr>
              <a:cxnSpLocks/>
              <a:stCxn id="239" idx="3"/>
            </p:cNvCxnSpPr>
            <p:nvPr/>
          </p:nvCxnSpPr>
          <p:spPr>
            <a:xfrm flipV="1">
              <a:off x="5618074" y="4063658"/>
              <a:ext cx="184659" cy="202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4DB4FD4-DF87-00C0-C135-A88B851ED32C}"/>
                </a:ext>
              </a:extLst>
            </p:cNvPr>
            <p:cNvCxnSpPr>
              <a:cxnSpLocks/>
              <a:stCxn id="239" idx="3"/>
            </p:cNvCxnSpPr>
            <p:nvPr/>
          </p:nvCxnSpPr>
          <p:spPr>
            <a:xfrm>
              <a:off x="5618074" y="4265667"/>
              <a:ext cx="207229" cy="24817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4" name="/Defaults/Help/Notes.hlp" hidden="1">
            <a:extLst>
              <a:ext uri="{FF2B5EF4-FFF2-40B4-BE49-F238E27FC236}">
                <a16:creationId xmlns:a16="http://schemas.microsoft.com/office/drawing/2014/main" id="{B2AC03B4-0CC4-518A-601D-C57085AD2DAC}"/>
              </a:ext>
            </a:extLst>
          </p:cNvPr>
          <p:cNvGrpSpPr/>
          <p:nvPr/>
        </p:nvGrpSpPr>
        <p:grpSpPr>
          <a:xfrm>
            <a:off x="3854919" y="2389841"/>
            <a:ext cx="5419892" cy="3106906"/>
            <a:chOff x="3751157" y="2085041"/>
            <a:chExt cx="5419892" cy="3106906"/>
          </a:xfrm>
        </p:grpSpPr>
        <p:sp>
          <p:nvSpPr>
            <p:cNvPr id="242" name="Rectangle 241">
              <a:extLst>
                <a:ext uri="{FF2B5EF4-FFF2-40B4-BE49-F238E27FC236}">
                  <a16:creationId xmlns:a16="http://schemas.microsoft.com/office/drawing/2014/main" id="{1DC31FFA-8E80-AF9E-E0E0-EB225FD687F8}"/>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3" name="TextBox 242">
              <a:extLst>
                <a:ext uri="{FF2B5EF4-FFF2-40B4-BE49-F238E27FC236}">
                  <a16:creationId xmlns:a16="http://schemas.microsoft.com/office/drawing/2014/main" id="{E4D844A3-2A3A-2B11-FCA1-3E474F2D3413}"/>
                </a:ext>
              </a:extLst>
            </p:cNvPr>
            <p:cNvSpPr txBox="1"/>
            <p:nvPr/>
          </p:nvSpPr>
          <p:spPr>
            <a:xfrm>
              <a:off x="6284662" y="2590309"/>
              <a:ext cx="2814549" cy="1677382"/>
            </a:xfrm>
            <a:prstGeom prst="rect">
              <a:avLst/>
            </a:prstGeom>
            <a:noFill/>
          </p:spPr>
          <p:txBody>
            <a:bodyPr wrap="square" rtlCol="0">
              <a:spAutoFit/>
            </a:bodyPr>
            <a:lstStyle/>
            <a:p>
              <a:r>
                <a:rPr lang="et-EE" sz="1400" dirty="0"/>
                <a:t>Notepad </a:t>
              </a:r>
              <a:r>
                <a:rPr lang="et-EE" sz="900" dirty="0"/>
                <a:t>is a plain-text editor for editing simple text and configuration files, which contain no formatting information.</a:t>
              </a:r>
            </a:p>
            <a:p>
              <a:endParaRPr lang="et-EE" sz="800" dirty="0"/>
            </a:p>
            <a:p>
              <a:r>
                <a:rPr lang="et-EE" sz="700" dirty="0"/>
                <a:t>Note: This app uses ActiveX controls. When focusing between different windows, the text will disappear until focus is gained again. This is expected behaviour.</a:t>
              </a:r>
            </a:p>
            <a:p>
              <a:endParaRPr lang="et-EE" sz="900" dirty="0"/>
            </a:p>
            <a:p>
              <a:r>
                <a:rPr lang="et-EE" sz="900" dirty="0"/>
                <a:t>Buttons:</a:t>
              </a:r>
            </a:p>
            <a:p>
              <a:pPr marL="171450" indent="-171450">
                <a:buFont typeface="Arial" panose="020B0604020202020204" pitchFamily="34" charset="0"/>
                <a:buChar char="•"/>
              </a:pPr>
              <a:r>
                <a:rPr lang="et-EE" sz="800" dirty="0"/>
                <a:t>New – Erases all text</a:t>
              </a:r>
            </a:p>
            <a:p>
              <a:pPr marL="171450" indent="-171450">
                <a:buFont typeface="Arial" panose="020B0604020202020204" pitchFamily="34" charset="0"/>
                <a:buChar char="•"/>
              </a:pPr>
              <a:r>
                <a:rPr lang="et-EE" sz="800" dirty="0"/>
                <a:t>Open – Allows you to open an existing plain text file</a:t>
              </a:r>
            </a:p>
            <a:p>
              <a:pPr marL="171450" indent="-171450">
                <a:buFont typeface="Arial" panose="020B0604020202020204" pitchFamily="34" charset="0"/>
                <a:buChar char="•"/>
              </a:pPr>
              <a:r>
                <a:rPr lang="et-EE" sz="800" dirty="0"/>
                <a:t>Save – Allows you to save a plain text file</a:t>
              </a:r>
            </a:p>
          </p:txBody>
        </p:sp>
        <p:pic>
          <p:nvPicPr>
            <p:cNvPr id="273" name="Picture 272">
              <a:extLst>
                <a:ext uri="{FF2B5EF4-FFF2-40B4-BE49-F238E27FC236}">
                  <a16:creationId xmlns:a16="http://schemas.microsoft.com/office/drawing/2014/main" id="{2697A9AC-B876-7FEC-8B1A-0F28F4E7F246}"/>
                </a:ext>
              </a:extLst>
            </p:cNvPr>
            <p:cNvPicPr>
              <a:picLocks noChangeAspect="1"/>
            </p:cNvPicPr>
            <p:nvPr/>
          </p:nvPicPr>
          <p:blipFill>
            <a:blip r:embed="rId35"/>
            <a:stretch>
              <a:fillRect/>
            </a:stretch>
          </p:blipFill>
          <p:spPr>
            <a:xfrm>
              <a:off x="3804785" y="2753379"/>
              <a:ext cx="2426249" cy="1485677"/>
            </a:xfrm>
            <a:prstGeom prst="rect">
              <a:avLst/>
            </a:prstGeom>
          </p:spPr>
        </p:pic>
      </p:grpSp>
      <p:grpSp>
        <p:nvGrpSpPr>
          <p:cNvPr id="244" name="/Defaults/Help/Presentator.hlp" hidden="1">
            <a:extLst>
              <a:ext uri="{FF2B5EF4-FFF2-40B4-BE49-F238E27FC236}">
                <a16:creationId xmlns:a16="http://schemas.microsoft.com/office/drawing/2014/main" id="{985CC707-D898-F206-4ACA-44DDE111EF6D}"/>
              </a:ext>
            </a:extLst>
          </p:cNvPr>
          <p:cNvGrpSpPr/>
          <p:nvPr/>
        </p:nvGrpSpPr>
        <p:grpSpPr>
          <a:xfrm>
            <a:off x="2680169" y="3086457"/>
            <a:ext cx="5419892" cy="3106906"/>
            <a:chOff x="2680169" y="3086457"/>
            <a:chExt cx="5419892" cy="3106906"/>
          </a:xfrm>
        </p:grpSpPr>
        <p:sp>
          <p:nvSpPr>
            <p:cNvPr id="245" name="Rectangle 244">
              <a:extLst>
                <a:ext uri="{FF2B5EF4-FFF2-40B4-BE49-F238E27FC236}">
                  <a16:creationId xmlns:a16="http://schemas.microsoft.com/office/drawing/2014/main" id="{2C3CB71A-88AD-1F7E-668D-D90B4827B43A}"/>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6" name="TextBox 245">
              <a:extLst>
                <a:ext uri="{FF2B5EF4-FFF2-40B4-BE49-F238E27FC236}">
                  <a16:creationId xmlns:a16="http://schemas.microsoft.com/office/drawing/2014/main" id="{A260593A-978E-85BC-ACC1-D076212B6420}"/>
                </a:ext>
              </a:extLst>
            </p:cNvPr>
            <p:cNvSpPr txBox="1"/>
            <p:nvPr/>
          </p:nvSpPr>
          <p:spPr>
            <a:xfrm>
              <a:off x="5141351" y="3228759"/>
              <a:ext cx="2814549" cy="2893100"/>
            </a:xfrm>
            <a:prstGeom prst="rect">
              <a:avLst/>
            </a:prstGeom>
            <a:noFill/>
          </p:spPr>
          <p:txBody>
            <a:bodyPr wrap="square" rtlCol="0">
              <a:spAutoFit/>
            </a:bodyPr>
            <a:lstStyle/>
            <a:p>
              <a:r>
                <a:rPr lang="et-EE" sz="1200" dirty="0"/>
                <a:t>Presentator </a:t>
              </a:r>
              <a:r>
                <a:rPr lang="et-EE" sz="800" dirty="0"/>
                <a:t>is a feature rich presentation creation program.</a:t>
              </a:r>
            </a:p>
            <a:p>
              <a:endParaRPr lang="et-EE" sz="800" dirty="0"/>
            </a:p>
            <a:p>
              <a:pPr marL="171450" indent="-171450">
                <a:buFont typeface="Arial" panose="020B0604020202020204" pitchFamily="34" charset="0"/>
                <a:buChar char="•"/>
              </a:pPr>
              <a:r>
                <a:rPr lang="et-EE" sz="700" dirty="0"/>
                <a:t>File actions – Allow you to reset, open and save a presentation</a:t>
              </a:r>
            </a:p>
            <a:p>
              <a:pPr marL="171450" indent="-171450">
                <a:buFont typeface="Arial" panose="020B0604020202020204" pitchFamily="34" charset="0"/>
                <a:buChar char="•"/>
              </a:pPr>
              <a:r>
                <a:rPr lang="et-EE" sz="700" dirty="0"/>
                <a:t>Show – Displays the current presentation as a slideshow (note: requires at least 1 slide with content)</a:t>
              </a:r>
            </a:p>
            <a:p>
              <a:pPr marL="171450" indent="-171450">
                <a:buFont typeface="Arial" panose="020B0604020202020204" pitchFamily="34" charset="0"/>
                <a:buChar char="•"/>
              </a:pPr>
              <a:r>
                <a:rPr lang="et-EE" sz="700" dirty="0"/>
                <a:t>Shape insertion – Clicking on a specific shape will put it on the slide. Every object in the presentation is a shape.</a:t>
              </a:r>
            </a:p>
            <a:p>
              <a:pPr marL="171450" indent="-171450">
                <a:buFont typeface="Arial" panose="020B0604020202020204" pitchFamily="34" charset="0"/>
                <a:buChar char="•"/>
              </a:pPr>
              <a:r>
                <a:rPr lang="et-EE" sz="700" dirty="0"/>
                <a:t>Slide preview – Shows what the current slide looks like. Clicking on a shape in this area, will select it and display its name on the „Selected shape“ region</a:t>
              </a:r>
            </a:p>
            <a:p>
              <a:pPr marL="171450" indent="-171450">
                <a:buFont typeface="Arial" panose="020B0604020202020204" pitchFamily="34" charset="0"/>
                <a:buChar char="•"/>
              </a:pPr>
              <a:r>
                <a:rPr lang="et-EE" sz="700" dirty="0"/>
                <a:t>Shape action mode – Select what kind of action you want to perform on the shape. An action starting with P (e.g. </a:t>
              </a:r>
            </a:p>
            <a:p>
              <a:r>
                <a:rPr lang="et-EE" sz="700" dirty="0"/>
                <a:t>         PMove) means it’s pixel by pixel.</a:t>
              </a:r>
            </a:p>
            <a:p>
              <a:pPr marL="171450" indent="-171450">
                <a:buFont typeface="Arial" panose="020B0604020202020204" pitchFamily="34" charset="0"/>
                <a:buChar char="•"/>
              </a:pPr>
              <a:r>
                <a:rPr lang="et-EE" sz="700" dirty="0"/>
                <a:t>Shape actions – Based on the selected action mode, clicking on any of the arrows will either move, resize or rotate the selected shape. Clicking on x will always delete that shape.</a:t>
              </a:r>
            </a:p>
            <a:p>
              <a:pPr marL="171450" indent="-171450">
                <a:buFont typeface="Arial" panose="020B0604020202020204" pitchFamily="34" charset="0"/>
                <a:buChar char="•"/>
              </a:pPr>
              <a:r>
                <a:rPr lang="et-EE" sz="700" dirty="0"/>
                <a:t>Shape fill/text color – First color box is for text color, second is for shape fill color. Pic button sets the fill to a picture.</a:t>
              </a:r>
            </a:p>
            <a:p>
              <a:pPr marL="171450" indent="-171450">
                <a:buFont typeface="Arial" panose="020B0604020202020204" pitchFamily="34" charset="0"/>
                <a:buChar char="•"/>
              </a:pPr>
              <a:r>
                <a:rPr lang="et-EE" sz="700" dirty="0"/>
                <a:t>Text formatting – Defines how the text looks. To add or modify  text on selected shape, press the designated „Add/Modify text“ button.</a:t>
              </a:r>
            </a:p>
            <a:p>
              <a:pPr marL="171450" indent="-171450">
                <a:buFont typeface="Arial" panose="020B0604020202020204" pitchFamily="34" charset="0"/>
                <a:buChar char="•"/>
              </a:pPr>
              <a:r>
                <a:rPr lang="et-EE" sz="700" dirty="0"/>
                <a:t>Slide navigation – The arrows navigate between slides, the X erases all shapes from the current slide. To add a slide, navigate to next slide and start adding shapes.</a:t>
              </a:r>
            </a:p>
          </p:txBody>
        </p:sp>
        <p:pic>
          <p:nvPicPr>
            <p:cNvPr id="247" name="Picture 246">
              <a:extLst>
                <a:ext uri="{FF2B5EF4-FFF2-40B4-BE49-F238E27FC236}">
                  <a16:creationId xmlns:a16="http://schemas.microsoft.com/office/drawing/2014/main" id="{98D44FDE-06A7-C542-4DF2-191740AC9EAE}"/>
                </a:ext>
              </a:extLst>
            </p:cNvPr>
            <p:cNvPicPr>
              <a:picLocks noChangeAspect="1"/>
            </p:cNvPicPr>
            <p:nvPr/>
          </p:nvPicPr>
          <p:blipFill>
            <a:blip r:embed="rId36"/>
            <a:stretch>
              <a:fillRect/>
            </a:stretch>
          </p:blipFill>
          <p:spPr>
            <a:xfrm>
              <a:off x="2764301" y="3660804"/>
              <a:ext cx="2377050" cy="1304125"/>
            </a:xfrm>
            <a:prstGeom prst="rect">
              <a:avLst/>
            </a:prstGeom>
          </p:spPr>
        </p:pic>
        <p:sp>
          <p:nvSpPr>
            <p:cNvPr id="248" name="TextBox 247">
              <a:extLst>
                <a:ext uri="{FF2B5EF4-FFF2-40B4-BE49-F238E27FC236}">
                  <a16:creationId xmlns:a16="http://schemas.microsoft.com/office/drawing/2014/main" id="{D723D17C-B6DB-FC4E-8A91-D1D41F22DC21}"/>
                </a:ext>
              </a:extLst>
            </p:cNvPr>
            <p:cNvSpPr txBox="1"/>
            <p:nvPr/>
          </p:nvSpPr>
          <p:spPr>
            <a:xfrm>
              <a:off x="4417134" y="4726755"/>
              <a:ext cx="567004" cy="76944"/>
            </a:xfrm>
            <a:prstGeom prst="rect">
              <a:avLst/>
            </a:prstGeom>
            <a:noFill/>
          </p:spPr>
          <p:txBody>
            <a:bodyPr wrap="square" tIns="0" rIns="36000" bIns="0" rtlCol="0">
              <a:spAutoFit/>
            </a:bodyPr>
            <a:lstStyle/>
            <a:p>
              <a:pPr algn="ctr"/>
              <a:r>
                <a:rPr lang="et-EE" sz="500" dirty="0">
                  <a:solidFill>
                    <a:srgbClr val="000000"/>
                  </a:solidFill>
                </a:rPr>
                <a:t>Shape insertion</a:t>
              </a:r>
            </a:p>
          </p:txBody>
        </p:sp>
        <p:cxnSp>
          <p:nvCxnSpPr>
            <p:cNvPr id="249" name="Straight Connector 248">
              <a:extLst>
                <a:ext uri="{FF2B5EF4-FFF2-40B4-BE49-F238E27FC236}">
                  <a16:creationId xmlns:a16="http://schemas.microsoft.com/office/drawing/2014/main" id="{CF0C15A6-5898-2246-1988-9D24B0D8FB79}"/>
                </a:ext>
              </a:extLst>
            </p:cNvPr>
            <p:cNvCxnSpPr>
              <a:cxnSpLocks/>
              <a:stCxn id="248" idx="0"/>
            </p:cNvCxnSpPr>
            <p:nvPr/>
          </p:nvCxnSpPr>
          <p:spPr>
            <a:xfrm flipH="1" flipV="1">
              <a:off x="4417134" y="4685432"/>
              <a:ext cx="283502" cy="41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46A34C6-D483-9C11-68C6-9F7841C697D9}"/>
                </a:ext>
              </a:extLst>
            </p:cNvPr>
            <p:cNvCxnSpPr>
              <a:cxnSpLocks/>
              <a:endCxn id="248" idx="0"/>
            </p:cNvCxnSpPr>
            <p:nvPr/>
          </p:nvCxnSpPr>
          <p:spPr>
            <a:xfrm flipH="1">
              <a:off x="4700636" y="4685432"/>
              <a:ext cx="355340" cy="41323"/>
            </a:xfrm>
            <a:prstGeom prst="line">
              <a:avLst/>
            </a:prstGeom>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609CADE3-7DA4-FEFA-0ADF-678BBFC308E2}"/>
                </a:ext>
              </a:extLst>
            </p:cNvPr>
            <p:cNvSpPr txBox="1"/>
            <p:nvPr/>
          </p:nvSpPr>
          <p:spPr>
            <a:xfrm>
              <a:off x="4623903" y="4984099"/>
              <a:ext cx="486442" cy="153888"/>
            </a:xfrm>
            <a:prstGeom prst="rect">
              <a:avLst/>
            </a:prstGeom>
            <a:noFill/>
          </p:spPr>
          <p:txBody>
            <a:bodyPr wrap="square" tIns="0" rIns="36000" bIns="0" rtlCol="0">
              <a:spAutoFit/>
            </a:bodyPr>
            <a:lstStyle/>
            <a:p>
              <a:pPr algn="ctr"/>
              <a:r>
                <a:rPr lang="et-EE" sz="500" dirty="0"/>
                <a:t>Slide navigation</a:t>
              </a:r>
            </a:p>
          </p:txBody>
        </p:sp>
        <p:cxnSp>
          <p:nvCxnSpPr>
            <p:cNvPr id="252" name="Straight Connector 251">
              <a:extLst>
                <a:ext uri="{FF2B5EF4-FFF2-40B4-BE49-F238E27FC236}">
                  <a16:creationId xmlns:a16="http://schemas.microsoft.com/office/drawing/2014/main" id="{D39BCC0F-BF24-17C7-2409-79B03F25DA98}"/>
                </a:ext>
              </a:extLst>
            </p:cNvPr>
            <p:cNvCxnSpPr>
              <a:cxnSpLocks/>
              <a:stCxn id="251" idx="0"/>
            </p:cNvCxnSpPr>
            <p:nvPr/>
          </p:nvCxnSpPr>
          <p:spPr>
            <a:xfrm flipH="1" flipV="1">
              <a:off x="4700636" y="4923557"/>
              <a:ext cx="166488"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CA0E002-9F19-A778-DD07-44B9AEE86891}"/>
                </a:ext>
              </a:extLst>
            </p:cNvPr>
            <p:cNvCxnSpPr>
              <a:cxnSpLocks/>
              <a:endCxn id="251" idx="0"/>
            </p:cNvCxnSpPr>
            <p:nvPr/>
          </p:nvCxnSpPr>
          <p:spPr>
            <a:xfrm flipH="1">
              <a:off x="4867124" y="4923557"/>
              <a:ext cx="205280" cy="60542"/>
            </a:xfrm>
            <a:prstGeom prst="line">
              <a:avLst/>
            </a:prstGeom>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61BC7200-8810-C836-F627-52654DD73B04}"/>
                </a:ext>
              </a:extLst>
            </p:cNvPr>
            <p:cNvSpPr txBox="1"/>
            <p:nvPr/>
          </p:nvSpPr>
          <p:spPr>
            <a:xfrm>
              <a:off x="4188883" y="4984099"/>
              <a:ext cx="486442" cy="153888"/>
            </a:xfrm>
            <a:prstGeom prst="rect">
              <a:avLst/>
            </a:prstGeom>
            <a:noFill/>
          </p:spPr>
          <p:txBody>
            <a:bodyPr wrap="square" tIns="0" rIns="36000" bIns="0" rtlCol="0">
              <a:spAutoFit/>
            </a:bodyPr>
            <a:lstStyle/>
            <a:p>
              <a:pPr algn="ctr"/>
              <a:r>
                <a:rPr lang="et-EE" sz="500" dirty="0"/>
                <a:t>Selected shape</a:t>
              </a:r>
            </a:p>
          </p:txBody>
        </p:sp>
        <p:cxnSp>
          <p:nvCxnSpPr>
            <p:cNvPr id="255" name="Straight Connector 254">
              <a:extLst>
                <a:ext uri="{FF2B5EF4-FFF2-40B4-BE49-F238E27FC236}">
                  <a16:creationId xmlns:a16="http://schemas.microsoft.com/office/drawing/2014/main" id="{775C2323-95CB-96AB-BF56-77D141737FE1}"/>
                </a:ext>
              </a:extLst>
            </p:cNvPr>
            <p:cNvCxnSpPr>
              <a:cxnSpLocks/>
              <a:stCxn id="254" idx="0"/>
            </p:cNvCxnSpPr>
            <p:nvPr/>
          </p:nvCxnSpPr>
          <p:spPr>
            <a:xfrm flipH="1" flipV="1">
              <a:off x="4060336" y="4923557"/>
              <a:ext cx="371768"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57D4FF2-8F25-3E07-A73C-7DF467DB4E85}"/>
                </a:ext>
              </a:extLst>
            </p:cNvPr>
            <p:cNvCxnSpPr>
              <a:cxnSpLocks/>
              <a:endCxn id="254" idx="0"/>
            </p:cNvCxnSpPr>
            <p:nvPr/>
          </p:nvCxnSpPr>
          <p:spPr>
            <a:xfrm flipH="1">
              <a:off x="4432104" y="4923557"/>
              <a:ext cx="205280" cy="60542"/>
            </a:xfrm>
            <a:prstGeom prst="line">
              <a:avLst/>
            </a:prstGeom>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D82F3ADB-111C-4A35-642E-6819F583EBFE}"/>
                </a:ext>
              </a:extLst>
            </p:cNvPr>
            <p:cNvSpPr txBox="1"/>
            <p:nvPr/>
          </p:nvSpPr>
          <p:spPr>
            <a:xfrm>
              <a:off x="2898797" y="4984099"/>
              <a:ext cx="567817" cy="76944"/>
            </a:xfrm>
            <a:prstGeom prst="rect">
              <a:avLst/>
            </a:prstGeom>
            <a:noFill/>
          </p:spPr>
          <p:txBody>
            <a:bodyPr wrap="square" tIns="0" rIns="36000" bIns="0" rtlCol="0">
              <a:spAutoFit/>
            </a:bodyPr>
            <a:lstStyle/>
            <a:p>
              <a:pPr algn="ctr"/>
              <a:r>
                <a:rPr lang="et-EE" sz="500" dirty="0"/>
                <a:t>Current slide no</a:t>
              </a:r>
            </a:p>
          </p:txBody>
        </p:sp>
        <p:cxnSp>
          <p:nvCxnSpPr>
            <p:cNvPr id="258" name="Straight Connector 257">
              <a:extLst>
                <a:ext uri="{FF2B5EF4-FFF2-40B4-BE49-F238E27FC236}">
                  <a16:creationId xmlns:a16="http://schemas.microsoft.com/office/drawing/2014/main" id="{09D76099-6931-3CE2-849C-478935F46BCC}"/>
                </a:ext>
              </a:extLst>
            </p:cNvPr>
            <p:cNvCxnSpPr>
              <a:cxnSpLocks/>
              <a:stCxn id="257" idx="0"/>
            </p:cNvCxnSpPr>
            <p:nvPr/>
          </p:nvCxnSpPr>
          <p:spPr>
            <a:xfrm flipH="1" flipV="1">
              <a:off x="2795953" y="4923557"/>
              <a:ext cx="386753"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91D16DC0-892F-A71B-CD46-A7CEDDEC0F87}"/>
                </a:ext>
              </a:extLst>
            </p:cNvPr>
            <p:cNvCxnSpPr>
              <a:cxnSpLocks/>
              <a:endCxn id="257" idx="0"/>
            </p:cNvCxnSpPr>
            <p:nvPr/>
          </p:nvCxnSpPr>
          <p:spPr>
            <a:xfrm>
              <a:off x="2997071" y="4895776"/>
              <a:ext cx="185635" cy="88323"/>
            </a:xfrm>
            <a:prstGeom prst="line">
              <a:avLst/>
            </a:prstGeom>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24FDBEF6-BA77-7104-A46F-DE6AC946953F}"/>
                </a:ext>
              </a:extLst>
            </p:cNvPr>
            <p:cNvSpPr txBox="1"/>
            <p:nvPr/>
          </p:nvSpPr>
          <p:spPr>
            <a:xfrm>
              <a:off x="3310754" y="4776037"/>
              <a:ext cx="567817"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Slide preview</a:t>
              </a:r>
            </a:p>
          </p:txBody>
        </p:sp>
        <p:cxnSp>
          <p:nvCxnSpPr>
            <p:cNvPr id="261" name="Straight Connector 260">
              <a:extLst>
                <a:ext uri="{FF2B5EF4-FFF2-40B4-BE49-F238E27FC236}">
                  <a16:creationId xmlns:a16="http://schemas.microsoft.com/office/drawing/2014/main" id="{A87756AC-B5B1-7615-1225-C2891DEC027F}"/>
                </a:ext>
              </a:extLst>
            </p:cNvPr>
            <p:cNvCxnSpPr>
              <a:cxnSpLocks/>
              <a:stCxn id="260" idx="0"/>
            </p:cNvCxnSpPr>
            <p:nvPr/>
          </p:nvCxnSpPr>
          <p:spPr>
            <a:xfrm flipH="1" flipV="1">
              <a:off x="2955414" y="4580676"/>
              <a:ext cx="639249" cy="195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52F0CF1-3D3F-2052-EEDD-AD9A1A48C42A}"/>
                </a:ext>
              </a:extLst>
            </p:cNvPr>
            <p:cNvCxnSpPr>
              <a:cxnSpLocks/>
              <a:endCxn id="260" idx="0"/>
            </p:cNvCxnSpPr>
            <p:nvPr/>
          </p:nvCxnSpPr>
          <p:spPr>
            <a:xfrm flipH="1">
              <a:off x="3594663" y="4685432"/>
              <a:ext cx="602326" cy="90605"/>
            </a:xfrm>
            <a:prstGeom prst="line">
              <a:avLst/>
            </a:prstGeom>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8034E81E-9B02-AC9A-BF3C-10C087CFA502}"/>
                </a:ext>
              </a:extLst>
            </p:cNvPr>
            <p:cNvSpPr txBox="1"/>
            <p:nvPr/>
          </p:nvSpPr>
          <p:spPr>
            <a:xfrm>
              <a:off x="4376571" y="4039993"/>
              <a:ext cx="562324" cy="46166"/>
            </a:xfrm>
            <a:prstGeom prst="rect">
              <a:avLst/>
            </a:prstGeom>
            <a:noFill/>
          </p:spPr>
          <p:txBody>
            <a:bodyPr wrap="square" tIns="0" rIns="36000" bIns="0" rtlCol="0">
              <a:spAutoFit/>
            </a:bodyPr>
            <a:lstStyle/>
            <a:p>
              <a:pPr algn="ctr"/>
              <a:r>
                <a:rPr lang="et-EE" sz="300" dirty="0">
                  <a:solidFill>
                    <a:srgbClr val="002060"/>
                  </a:solidFill>
                </a:rPr>
                <a:t>Text formatting</a:t>
              </a:r>
            </a:p>
          </p:txBody>
        </p:sp>
        <p:cxnSp>
          <p:nvCxnSpPr>
            <p:cNvPr id="264" name="Straight Connector 263">
              <a:extLst>
                <a:ext uri="{FF2B5EF4-FFF2-40B4-BE49-F238E27FC236}">
                  <a16:creationId xmlns:a16="http://schemas.microsoft.com/office/drawing/2014/main" id="{7F508D2A-DE7B-D1B1-4506-CDAB433CFE5E}"/>
                </a:ext>
              </a:extLst>
            </p:cNvPr>
            <p:cNvCxnSpPr>
              <a:cxnSpLocks/>
              <a:stCxn id="263" idx="0"/>
            </p:cNvCxnSpPr>
            <p:nvPr/>
          </p:nvCxnSpPr>
          <p:spPr>
            <a:xfrm flipH="1" flipV="1">
              <a:off x="4217503" y="3976880"/>
              <a:ext cx="440230" cy="63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D5A0637-F5D0-338E-AB66-9AEA859EFF69}"/>
                </a:ext>
              </a:extLst>
            </p:cNvPr>
            <p:cNvCxnSpPr>
              <a:cxnSpLocks/>
              <a:endCxn id="263" idx="0"/>
            </p:cNvCxnSpPr>
            <p:nvPr/>
          </p:nvCxnSpPr>
          <p:spPr>
            <a:xfrm flipH="1">
              <a:off x="4657733" y="3976880"/>
              <a:ext cx="414671" cy="63113"/>
            </a:xfrm>
            <a:prstGeom prst="line">
              <a:avLst/>
            </a:prstGeom>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9E8E0EB5-E92A-1B8F-BF32-02ACF430092C}"/>
                </a:ext>
              </a:extLst>
            </p:cNvPr>
            <p:cNvSpPr txBox="1"/>
            <p:nvPr/>
          </p:nvSpPr>
          <p:spPr>
            <a:xfrm>
              <a:off x="3714597" y="4008436"/>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fill/text color</a:t>
              </a:r>
            </a:p>
          </p:txBody>
        </p:sp>
        <p:cxnSp>
          <p:nvCxnSpPr>
            <p:cNvPr id="267" name="Straight Connector 266">
              <a:extLst>
                <a:ext uri="{FF2B5EF4-FFF2-40B4-BE49-F238E27FC236}">
                  <a16:creationId xmlns:a16="http://schemas.microsoft.com/office/drawing/2014/main" id="{BE135AB8-02E6-CD03-8407-EC5172E4B9C7}"/>
                </a:ext>
              </a:extLst>
            </p:cNvPr>
            <p:cNvCxnSpPr>
              <a:cxnSpLocks/>
            </p:cNvCxnSpPr>
            <p:nvPr/>
          </p:nvCxnSpPr>
          <p:spPr>
            <a:xfrm flipH="1" flipV="1">
              <a:off x="3841165" y="3949218"/>
              <a:ext cx="130142" cy="59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12882A9-E224-0697-9771-8E141036918E}"/>
                </a:ext>
              </a:extLst>
            </p:cNvPr>
            <p:cNvCxnSpPr>
              <a:cxnSpLocks/>
            </p:cNvCxnSpPr>
            <p:nvPr/>
          </p:nvCxnSpPr>
          <p:spPr>
            <a:xfrm flipH="1">
              <a:off x="3971307" y="3969067"/>
              <a:ext cx="207335" cy="39369"/>
            </a:xfrm>
            <a:prstGeom prst="line">
              <a:avLst/>
            </a:prstGeom>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A47C8977-2D6A-40F8-9DF6-2758F125E317}"/>
                </a:ext>
              </a:extLst>
            </p:cNvPr>
            <p:cNvSpPr txBox="1"/>
            <p:nvPr/>
          </p:nvSpPr>
          <p:spPr>
            <a:xfrm>
              <a:off x="3036161" y="4007979"/>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actions</a:t>
              </a:r>
            </a:p>
          </p:txBody>
        </p:sp>
        <p:cxnSp>
          <p:nvCxnSpPr>
            <p:cNvPr id="270" name="Straight Connector 269">
              <a:extLst>
                <a:ext uri="{FF2B5EF4-FFF2-40B4-BE49-F238E27FC236}">
                  <a16:creationId xmlns:a16="http://schemas.microsoft.com/office/drawing/2014/main" id="{DC920E08-032E-47D7-A2F5-012E7938CC18}"/>
                </a:ext>
              </a:extLst>
            </p:cNvPr>
            <p:cNvCxnSpPr>
              <a:cxnSpLocks/>
            </p:cNvCxnSpPr>
            <p:nvPr/>
          </p:nvCxnSpPr>
          <p:spPr>
            <a:xfrm flipH="1" flipV="1">
              <a:off x="2840273" y="3948761"/>
              <a:ext cx="452598" cy="59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3BA96CC0-B3A8-5605-B12A-9616460A1F4C}"/>
                </a:ext>
              </a:extLst>
            </p:cNvPr>
            <p:cNvCxnSpPr>
              <a:cxnSpLocks/>
            </p:cNvCxnSpPr>
            <p:nvPr/>
          </p:nvCxnSpPr>
          <p:spPr>
            <a:xfrm flipH="1">
              <a:off x="3292871" y="3968610"/>
              <a:ext cx="207335" cy="39369"/>
            </a:xfrm>
            <a:prstGeom prst="line">
              <a:avLst/>
            </a:prstGeom>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54F27E01-5BB5-8556-21D5-EFB5A62A688A}"/>
                </a:ext>
              </a:extLst>
            </p:cNvPr>
            <p:cNvSpPr txBox="1"/>
            <p:nvPr/>
          </p:nvSpPr>
          <p:spPr>
            <a:xfrm>
              <a:off x="3372477" y="4012677"/>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action mode</a:t>
              </a:r>
            </a:p>
          </p:txBody>
        </p:sp>
        <p:cxnSp>
          <p:nvCxnSpPr>
            <p:cNvPr id="275" name="Straight Connector 274">
              <a:extLst>
                <a:ext uri="{FF2B5EF4-FFF2-40B4-BE49-F238E27FC236}">
                  <a16:creationId xmlns:a16="http://schemas.microsoft.com/office/drawing/2014/main" id="{DFF53503-F80B-7E14-AFAA-27585E5167A3}"/>
                </a:ext>
              </a:extLst>
            </p:cNvPr>
            <p:cNvCxnSpPr>
              <a:cxnSpLocks/>
            </p:cNvCxnSpPr>
            <p:nvPr/>
          </p:nvCxnSpPr>
          <p:spPr>
            <a:xfrm flipH="1" flipV="1">
              <a:off x="3518709" y="3958686"/>
              <a:ext cx="110478" cy="5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68D21C9-CBA7-7751-81E1-1DB1D747123C}"/>
                </a:ext>
              </a:extLst>
            </p:cNvPr>
            <p:cNvCxnSpPr>
              <a:cxnSpLocks/>
            </p:cNvCxnSpPr>
            <p:nvPr/>
          </p:nvCxnSpPr>
          <p:spPr>
            <a:xfrm flipH="1">
              <a:off x="3629187" y="3968610"/>
              <a:ext cx="183444" cy="44067"/>
            </a:xfrm>
            <a:prstGeom prst="line">
              <a:avLst/>
            </a:prstGeom>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E08D7F1A-C2A3-E165-4446-3D06D4A9E73B}"/>
                </a:ext>
              </a:extLst>
            </p:cNvPr>
            <p:cNvSpPr txBox="1"/>
            <p:nvPr/>
          </p:nvSpPr>
          <p:spPr>
            <a:xfrm>
              <a:off x="3273907" y="3719957"/>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File actions</a:t>
              </a:r>
            </a:p>
          </p:txBody>
        </p:sp>
        <p:cxnSp>
          <p:nvCxnSpPr>
            <p:cNvPr id="278" name="Straight Connector 277">
              <a:extLst>
                <a:ext uri="{FF2B5EF4-FFF2-40B4-BE49-F238E27FC236}">
                  <a16:creationId xmlns:a16="http://schemas.microsoft.com/office/drawing/2014/main" id="{705253AC-5A18-F815-1D00-57C6BB5F7659}"/>
                </a:ext>
              </a:extLst>
            </p:cNvPr>
            <p:cNvCxnSpPr>
              <a:cxnSpLocks/>
              <a:stCxn id="277" idx="2"/>
            </p:cNvCxnSpPr>
            <p:nvPr/>
          </p:nvCxnSpPr>
          <p:spPr>
            <a:xfrm flipH="1">
              <a:off x="2840273" y="3766123"/>
              <a:ext cx="659933" cy="21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3BD1374-F903-B268-C9AD-6EB246D19F9E}"/>
                </a:ext>
              </a:extLst>
            </p:cNvPr>
            <p:cNvCxnSpPr>
              <a:cxnSpLocks/>
              <a:endCxn id="277" idx="2"/>
            </p:cNvCxnSpPr>
            <p:nvPr/>
          </p:nvCxnSpPr>
          <p:spPr>
            <a:xfrm flipH="1" flipV="1">
              <a:off x="3500206" y="3766123"/>
              <a:ext cx="378365" cy="28997"/>
            </a:xfrm>
            <a:prstGeom prst="line">
              <a:avLst/>
            </a:prstGeom>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18D9C78F-2DFD-B4B1-0108-69B9C9B4B73D}"/>
                </a:ext>
              </a:extLst>
            </p:cNvPr>
            <p:cNvSpPr txBox="1"/>
            <p:nvPr/>
          </p:nvSpPr>
          <p:spPr>
            <a:xfrm>
              <a:off x="3142745" y="3553778"/>
              <a:ext cx="486442" cy="76944"/>
            </a:xfrm>
            <a:prstGeom prst="rect">
              <a:avLst/>
            </a:prstGeom>
            <a:noFill/>
          </p:spPr>
          <p:txBody>
            <a:bodyPr wrap="square" tIns="0" rIns="36000" bIns="0" rtlCol="0">
              <a:spAutoFit/>
            </a:bodyPr>
            <a:lstStyle/>
            <a:p>
              <a:pPr algn="ctr"/>
              <a:r>
                <a:rPr lang="et-EE" sz="500" dirty="0"/>
                <a:t>File path</a:t>
              </a:r>
            </a:p>
          </p:txBody>
        </p:sp>
        <p:cxnSp>
          <p:nvCxnSpPr>
            <p:cNvPr id="281" name="Straight Connector 280">
              <a:extLst>
                <a:ext uri="{FF2B5EF4-FFF2-40B4-BE49-F238E27FC236}">
                  <a16:creationId xmlns:a16="http://schemas.microsoft.com/office/drawing/2014/main" id="{48DBAE2B-8462-5D64-F9DB-657A82419D6A}"/>
                </a:ext>
              </a:extLst>
            </p:cNvPr>
            <p:cNvCxnSpPr>
              <a:cxnSpLocks/>
              <a:stCxn id="280" idx="2"/>
            </p:cNvCxnSpPr>
            <p:nvPr/>
          </p:nvCxnSpPr>
          <p:spPr>
            <a:xfrm flipH="1">
              <a:off x="3070907" y="3630722"/>
              <a:ext cx="315059" cy="4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F7B626EC-F9AA-2126-E55D-C2351F7FC4AF}"/>
                </a:ext>
              </a:extLst>
            </p:cNvPr>
            <p:cNvCxnSpPr>
              <a:cxnSpLocks/>
              <a:endCxn id="280" idx="2"/>
            </p:cNvCxnSpPr>
            <p:nvPr/>
          </p:nvCxnSpPr>
          <p:spPr>
            <a:xfrm flipH="1" flipV="1">
              <a:off x="3385966" y="3630722"/>
              <a:ext cx="328631" cy="53991"/>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8FB8425B-0F9D-A80B-EA35-FC4E429FFE8A}"/>
                </a:ext>
              </a:extLst>
            </p:cNvPr>
            <p:cNvSpPr txBox="1"/>
            <p:nvPr/>
          </p:nvSpPr>
          <p:spPr>
            <a:xfrm>
              <a:off x="2720607" y="5495158"/>
              <a:ext cx="2464439" cy="630942"/>
            </a:xfrm>
            <a:prstGeom prst="rect">
              <a:avLst/>
            </a:prstGeom>
            <a:noFill/>
          </p:spPr>
          <p:txBody>
            <a:bodyPr wrap="square" rtlCol="0">
              <a:spAutoFit/>
            </a:bodyPr>
            <a:lstStyle/>
            <a:p>
              <a:pPr marL="171450" indent="-171450">
                <a:buFont typeface="Arial" panose="020B0604020202020204" pitchFamily="34" charset="0"/>
                <a:buChar char="•"/>
              </a:pPr>
              <a:r>
                <a:rPr lang="et-EE" sz="700" dirty="0"/>
                <a:t>Current slide no. – Current slide number, helps to navigate between similar looking slides</a:t>
              </a:r>
            </a:p>
            <a:p>
              <a:pPr marL="171450" indent="-171450">
                <a:buFont typeface="Arial" panose="020B0604020202020204" pitchFamily="34" charset="0"/>
                <a:buChar char="•"/>
              </a:pPr>
              <a:r>
                <a:rPr lang="et-EE" sz="700" dirty="0"/>
                <a:t>File path – This is the path where the file has been saved to. If you see „Untitled presentation“ in this area, it means that the presentation has not been saved yet.</a:t>
              </a:r>
            </a:p>
          </p:txBody>
        </p:sp>
      </p:grpSp>
      <p:grpSp>
        <p:nvGrpSpPr>
          <p:cNvPr id="284" name="/Defaults/Help/Shell.hlp" hidden="1">
            <a:extLst>
              <a:ext uri="{FF2B5EF4-FFF2-40B4-BE49-F238E27FC236}">
                <a16:creationId xmlns:a16="http://schemas.microsoft.com/office/drawing/2014/main" id="{A8EBDA0C-0BFA-0542-8C22-A92005E7D2D5}"/>
              </a:ext>
            </a:extLst>
          </p:cNvPr>
          <p:cNvGrpSpPr/>
          <p:nvPr/>
        </p:nvGrpSpPr>
        <p:grpSpPr>
          <a:xfrm>
            <a:off x="2832569" y="3238857"/>
            <a:ext cx="5419892" cy="3106906"/>
            <a:chOff x="2680169" y="3086457"/>
            <a:chExt cx="5419892" cy="3106906"/>
          </a:xfrm>
        </p:grpSpPr>
        <p:sp>
          <p:nvSpPr>
            <p:cNvPr id="285" name="Rectangle 284">
              <a:extLst>
                <a:ext uri="{FF2B5EF4-FFF2-40B4-BE49-F238E27FC236}">
                  <a16:creationId xmlns:a16="http://schemas.microsoft.com/office/drawing/2014/main" id="{C7F91682-AC34-E3DD-3D28-5D1DA3052D90}"/>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86" name="TextBox 285">
              <a:extLst>
                <a:ext uri="{FF2B5EF4-FFF2-40B4-BE49-F238E27FC236}">
                  <a16:creationId xmlns:a16="http://schemas.microsoft.com/office/drawing/2014/main" id="{32500D0D-BEFB-1043-9598-9AEDEAD69D86}"/>
                </a:ext>
              </a:extLst>
            </p:cNvPr>
            <p:cNvSpPr txBox="1"/>
            <p:nvPr/>
          </p:nvSpPr>
          <p:spPr>
            <a:xfrm>
              <a:off x="5283716" y="3301082"/>
              <a:ext cx="2647300" cy="2677656"/>
            </a:xfrm>
            <a:prstGeom prst="rect">
              <a:avLst/>
            </a:prstGeom>
            <a:noFill/>
          </p:spPr>
          <p:txBody>
            <a:bodyPr wrap="square" rtlCol="0">
              <a:spAutoFit/>
            </a:bodyPr>
            <a:lstStyle/>
            <a:p>
              <a:r>
                <a:rPr lang="et-EE" sz="1400" dirty="0"/>
                <a:t>Shell </a:t>
              </a:r>
              <a:r>
                <a:rPr lang="et-EE" sz="900" dirty="0"/>
                <a:t>allows you to perform tasks with a command line.</a:t>
              </a:r>
            </a:p>
            <a:p>
              <a:endParaRPr lang="et-EE" sz="900" dirty="0"/>
            </a:p>
            <a:p>
              <a:pPr marL="171450" indent="-171450">
                <a:buFont typeface="Arial" panose="020B0604020202020204" pitchFamily="34" charset="0"/>
                <a:buChar char="•"/>
              </a:pPr>
              <a:r>
                <a:rPr lang="et-EE" sz="800" dirty="0"/>
                <a:t>User input – This is where you type in the command to run and press ENTER to execute it.</a:t>
              </a:r>
            </a:p>
            <a:p>
              <a:pPr marL="171450" indent="-171450">
                <a:buFont typeface="Arial" panose="020B0604020202020204" pitchFamily="34" charset="0"/>
                <a:buChar char="•"/>
              </a:pPr>
              <a:r>
                <a:rPr lang="et-EE" sz="800" dirty="0"/>
                <a:t>Output display – This is where the output of entered commands is displayed.</a:t>
              </a:r>
            </a:p>
            <a:p>
              <a:pPr marL="171450" indent="-171450">
                <a:buFont typeface="Arial" panose="020B0604020202020204" pitchFamily="34" charset="0"/>
                <a:buChar char="•"/>
              </a:pPr>
              <a:endParaRPr lang="et-EE" sz="800" dirty="0"/>
            </a:p>
            <a:p>
              <a:r>
                <a:rPr lang="et-EE" sz="800" dirty="0"/>
                <a:t>To learn more about certain tasks you can perform at the command line, type ‘help’ and press ENTER.</a:t>
              </a:r>
            </a:p>
            <a:p>
              <a:endParaRPr lang="et-EE" sz="800" dirty="0"/>
            </a:p>
            <a:p>
              <a:r>
                <a:rPr lang="et-EE" sz="800" dirty="0"/>
                <a:t>Here are some examples you can try:</a:t>
              </a:r>
            </a:p>
            <a:p>
              <a:pPr marL="171450" indent="-171450">
                <a:buFont typeface="Arial" panose="020B0604020202020204" pitchFamily="34" charset="0"/>
                <a:buChar char="•"/>
              </a:pPr>
              <a:r>
                <a:rPr lang="et-EE" sz="800" dirty="0"/>
                <a:t>color 0a</a:t>
              </a:r>
            </a:p>
            <a:p>
              <a:pPr marL="171450" indent="-171450">
                <a:buFont typeface="Arial" panose="020B0604020202020204" pitchFamily="34" charset="0"/>
                <a:buChar char="•"/>
              </a:pPr>
              <a:r>
                <a:rPr lang="et-EE" sz="800" dirty="0"/>
                <a:t>open /Apps/1.app</a:t>
              </a:r>
            </a:p>
            <a:p>
              <a:pPr marL="171450" indent="-171450">
                <a:buFont typeface="Arial" panose="020B0604020202020204" pitchFamily="34" charset="0"/>
                <a:buChar char="•"/>
              </a:pPr>
              <a:r>
                <a:rPr lang="et-EE" sz="800" dirty="0"/>
                <a:t>dir /Defaults</a:t>
              </a:r>
            </a:p>
            <a:p>
              <a:pPr marL="171450" indent="-171450">
                <a:buFont typeface="Arial" panose="020B0604020202020204" pitchFamily="34" charset="0"/>
                <a:buChar char="•"/>
              </a:pPr>
              <a:r>
                <a:rPr lang="et-EE" sz="800" dirty="0"/>
                <a:t>clear</a:t>
              </a:r>
            </a:p>
            <a:p>
              <a:pPr marL="171450" indent="-171450">
                <a:buFont typeface="Arial" panose="020B0604020202020204" pitchFamily="34" charset="0"/>
                <a:buChar char="•"/>
              </a:pPr>
              <a:r>
                <a:rPr lang="et-EE" sz="800" dirty="0"/>
                <a:t>title This is a window</a:t>
              </a:r>
            </a:p>
            <a:p>
              <a:pPr marL="171450" indent="-171450">
                <a:buFont typeface="Arial" panose="020B0604020202020204" pitchFamily="34" charset="0"/>
                <a:buChar char="•"/>
              </a:pPr>
              <a:r>
                <a:rPr lang="et-EE" sz="800" dirty="0"/>
                <a:t>print Hello, world!</a:t>
              </a:r>
            </a:p>
            <a:p>
              <a:pPr marL="171450" indent="-171450">
                <a:buFont typeface="Arial" panose="020B0604020202020204" pitchFamily="34" charset="0"/>
                <a:buChar char="•"/>
              </a:pPr>
              <a:r>
                <a:rPr lang="et-EE" sz="800" dirty="0"/>
                <a:t>reboot</a:t>
              </a:r>
            </a:p>
            <a:p>
              <a:pPr marL="171450" indent="-171450">
                <a:buFont typeface="Arial" panose="020B0604020202020204" pitchFamily="34" charset="0"/>
                <a:buChar char="•"/>
              </a:pPr>
              <a:r>
                <a:rPr lang="et-EE" sz="800" dirty="0"/>
                <a:t>exit</a:t>
              </a:r>
            </a:p>
          </p:txBody>
        </p:sp>
        <p:pic>
          <p:nvPicPr>
            <p:cNvPr id="287" name="Picture 286">
              <a:extLst>
                <a:ext uri="{FF2B5EF4-FFF2-40B4-BE49-F238E27FC236}">
                  <a16:creationId xmlns:a16="http://schemas.microsoft.com/office/drawing/2014/main" id="{436A2B00-DEF2-27B3-282E-79E6885E422F}"/>
                </a:ext>
              </a:extLst>
            </p:cNvPr>
            <p:cNvPicPr>
              <a:picLocks noChangeAspect="1"/>
            </p:cNvPicPr>
            <p:nvPr/>
          </p:nvPicPr>
          <p:blipFill>
            <a:blip r:embed="rId37"/>
            <a:stretch>
              <a:fillRect/>
            </a:stretch>
          </p:blipFill>
          <p:spPr>
            <a:xfrm>
              <a:off x="2808100" y="3950236"/>
              <a:ext cx="2205321" cy="1450145"/>
            </a:xfrm>
            <a:prstGeom prst="rect">
              <a:avLst/>
            </a:prstGeom>
          </p:spPr>
        </p:pic>
        <p:sp>
          <p:nvSpPr>
            <p:cNvPr id="288" name="TextBox 287">
              <a:extLst>
                <a:ext uri="{FF2B5EF4-FFF2-40B4-BE49-F238E27FC236}">
                  <a16:creationId xmlns:a16="http://schemas.microsoft.com/office/drawing/2014/main" id="{C63FF99F-5D68-532A-CFB4-6DD6995B9B10}"/>
                </a:ext>
              </a:extLst>
            </p:cNvPr>
            <p:cNvSpPr txBox="1"/>
            <p:nvPr/>
          </p:nvSpPr>
          <p:spPr>
            <a:xfrm>
              <a:off x="3623185" y="5082739"/>
              <a:ext cx="486442"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User input</a:t>
              </a:r>
            </a:p>
          </p:txBody>
        </p:sp>
        <p:cxnSp>
          <p:nvCxnSpPr>
            <p:cNvPr id="289" name="Straight Connector 288">
              <a:extLst>
                <a:ext uri="{FF2B5EF4-FFF2-40B4-BE49-F238E27FC236}">
                  <a16:creationId xmlns:a16="http://schemas.microsoft.com/office/drawing/2014/main" id="{2AAB91E7-FD75-5C6E-1946-E553B8DC7791}"/>
                </a:ext>
              </a:extLst>
            </p:cNvPr>
            <p:cNvCxnSpPr>
              <a:cxnSpLocks/>
              <a:stCxn id="288" idx="2"/>
            </p:cNvCxnSpPr>
            <p:nvPr/>
          </p:nvCxnSpPr>
          <p:spPr>
            <a:xfrm flipH="1">
              <a:off x="2870200" y="5159683"/>
              <a:ext cx="996206" cy="76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6C0D7FE9-889C-43CB-30F7-BEE320A4EC45}"/>
                </a:ext>
              </a:extLst>
            </p:cNvPr>
            <p:cNvCxnSpPr>
              <a:cxnSpLocks/>
              <a:endCxn id="288" idx="2"/>
            </p:cNvCxnSpPr>
            <p:nvPr/>
          </p:nvCxnSpPr>
          <p:spPr>
            <a:xfrm flipH="1" flipV="1">
              <a:off x="3866406" y="5159683"/>
              <a:ext cx="1130784" cy="93353"/>
            </a:xfrm>
            <a:prstGeom prst="line">
              <a:avLst/>
            </a:prstGeom>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3D72121E-2823-A98C-60E0-A7901DDF99FB}"/>
                </a:ext>
              </a:extLst>
            </p:cNvPr>
            <p:cNvSpPr txBox="1"/>
            <p:nvPr/>
          </p:nvSpPr>
          <p:spPr>
            <a:xfrm>
              <a:off x="3611074" y="3911764"/>
              <a:ext cx="486442"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Output</a:t>
              </a:r>
            </a:p>
          </p:txBody>
        </p:sp>
        <p:cxnSp>
          <p:nvCxnSpPr>
            <p:cNvPr id="292" name="Straight Connector 291">
              <a:extLst>
                <a:ext uri="{FF2B5EF4-FFF2-40B4-BE49-F238E27FC236}">
                  <a16:creationId xmlns:a16="http://schemas.microsoft.com/office/drawing/2014/main" id="{83F21232-1708-0221-2B44-CD0E7EC47D42}"/>
                </a:ext>
              </a:extLst>
            </p:cNvPr>
            <p:cNvCxnSpPr>
              <a:cxnSpLocks/>
              <a:stCxn id="291" idx="2"/>
            </p:cNvCxnSpPr>
            <p:nvPr/>
          </p:nvCxnSpPr>
          <p:spPr>
            <a:xfrm flipH="1">
              <a:off x="2858089" y="3988708"/>
              <a:ext cx="996206" cy="76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57ACE99-7C57-E097-5F26-419334197958}"/>
                </a:ext>
              </a:extLst>
            </p:cNvPr>
            <p:cNvCxnSpPr>
              <a:cxnSpLocks/>
              <a:endCxn id="291" idx="2"/>
            </p:cNvCxnSpPr>
            <p:nvPr/>
          </p:nvCxnSpPr>
          <p:spPr>
            <a:xfrm flipH="1" flipV="1">
              <a:off x="3854295" y="3988708"/>
              <a:ext cx="1130784" cy="933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4" name="/Defaults/Help/Files.hlp" hidden="1">
            <a:extLst>
              <a:ext uri="{FF2B5EF4-FFF2-40B4-BE49-F238E27FC236}">
                <a16:creationId xmlns:a16="http://schemas.microsoft.com/office/drawing/2014/main" id="{84B7B529-78C3-3F95-93C4-36286A0EB9C9}"/>
              </a:ext>
            </a:extLst>
          </p:cNvPr>
          <p:cNvGrpSpPr/>
          <p:nvPr/>
        </p:nvGrpSpPr>
        <p:grpSpPr>
          <a:xfrm>
            <a:off x="3378967" y="2194917"/>
            <a:ext cx="5419892" cy="3106906"/>
            <a:chOff x="2680169" y="3086457"/>
            <a:chExt cx="5419892" cy="3106906"/>
          </a:xfrm>
        </p:grpSpPr>
        <p:sp>
          <p:nvSpPr>
            <p:cNvPr id="295" name="Rectangle 294">
              <a:extLst>
                <a:ext uri="{FF2B5EF4-FFF2-40B4-BE49-F238E27FC236}">
                  <a16:creationId xmlns:a16="http://schemas.microsoft.com/office/drawing/2014/main" id="{AC4F4CAF-0761-B250-AD6C-A9CA79C6AFD2}"/>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96" name="TextBox 295">
              <a:extLst>
                <a:ext uri="{FF2B5EF4-FFF2-40B4-BE49-F238E27FC236}">
                  <a16:creationId xmlns:a16="http://schemas.microsoft.com/office/drawing/2014/main" id="{422DE664-4209-7BDE-C7E2-3B04368BCCF2}"/>
                </a:ext>
              </a:extLst>
            </p:cNvPr>
            <p:cNvSpPr txBox="1"/>
            <p:nvPr/>
          </p:nvSpPr>
          <p:spPr>
            <a:xfrm>
              <a:off x="5283716" y="3301082"/>
              <a:ext cx="2647300" cy="2800767"/>
            </a:xfrm>
            <a:prstGeom prst="rect">
              <a:avLst/>
            </a:prstGeom>
            <a:noFill/>
          </p:spPr>
          <p:txBody>
            <a:bodyPr wrap="square" rtlCol="0">
              <a:spAutoFit/>
            </a:bodyPr>
            <a:lstStyle/>
            <a:p>
              <a:r>
                <a:rPr lang="et-EE" sz="1200" dirty="0"/>
                <a:t>File Explorer </a:t>
              </a:r>
              <a:r>
                <a:rPr lang="et-EE" sz="800" dirty="0"/>
                <a:t>allows you to browse around in the virtual file system, manage files and transfer data from host C: drive.</a:t>
              </a:r>
            </a:p>
            <a:p>
              <a:endParaRPr lang="et-EE" sz="800" dirty="0"/>
            </a:p>
            <a:p>
              <a:pPr marL="171450" indent="-171450">
                <a:buFont typeface="Arial" panose="020B0604020202020204" pitchFamily="34" charset="0"/>
                <a:buChar char="•"/>
              </a:pPr>
              <a:r>
                <a:rPr lang="et-EE" sz="700" dirty="0"/>
                <a:t>Navigation – Allows you to navigate up a directory, refresh and go to home folder (user directory)</a:t>
              </a:r>
            </a:p>
            <a:p>
              <a:pPr marL="171450" indent="-171450">
                <a:buFont typeface="Arial" panose="020B0604020202020204" pitchFamily="34" charset="0"/>
                <a:buChar char="•"/>
              </a:pPr>
              <a:r>
                <a:rPr lang="et-EE" sz="700" dirty="0"/>
                <a:t>Current directory – Displays where in the file system you currently are. Clicking on this area will allow you to manually specify a folder path.</a:t>
              </a:r>
            </a:p>
            <a:p>
              <a:pPr marL="171450" indent="-171450">
                <a:buFont typeface="Arial" panose="020B0604020202020204" pitchFamily="34" charset="0"/>
                <a:buChar char="•"/>
              </a:pPr>
              <a:r>
                <a:rPr lang="et-EE" sz="700" dirty="0"/>
                <a:t>File systems – Switch between your real Windows C: drive and virtual ShapeFS file systems.</a:t>
              </a:r>
            </a:p>
            <a:p>
              <a:pPr marL="171450" indent="-171450">
                <a:buFont typeface="Arial" panose="020B0604020202020204" pitchFamily="34" charset="0"/>
                <a:buChar char="•"/>
              </a:pPr>
              <a:r>
                <a:rPr lang="et-EE" sz="700" dirty="0"/>
                <a:t>File actions – Perform actions on files. Requires selection mode to be activated</a:t>
              </a:r>
            </a:p>
            <a:p>
              <a:pPr marL="171450" indent="-171450">
                <a:buFont typeface="Arial" panose="020B0604020202020204" pitchFamily="34" charset="0"/>
                <a:buChar char="•"/>
              </a:pPr>
              <a:r>
                <a:rPr lang="et-EE" sz="700" dirty="0"/>
                <a:t>Selection mode – This checkbox allows you to enable and disable selection mode. If unchecked, clicking on files will open them. If checked, clicking on them will instead select them for performing file actions</a:t>
              </a:r>
            </a:p>
            <a:p>
              <a:pPr marL="171450" indent="-171450">
                <a:buFont typeface="Arial" panose="020B0604020202020204" pitchFamily="34" charset="0"/>
                <a:buChar char="•"/>
              </a:pPr>
              <a:r>
                <a:rPr lang="et-EE" sz="700" dirty="0"/>
                <a:t>Files and folders – This is where the contents of the current folder are displayed. Clicking on a subfolder will navigate to it. See „Selection mode“ for what happens when you click on files.</a:t>
              </a:r>
            </a:p>
            <a:p>
              <a:pPr marL="171450" indent="-171450">
                <a:buFont typeface="Arial" panose="020B0604020202020204" pitchFamily="34" charset="0"/>
                <a:buChar char="•"/>
              </a:pPr>
              <a:r>
                <a:rPr lang="et-EE" sz="700" dirty="0"/>
                <a:t>Page navigation – If the current directory contains more files than can fit on the window, these arrows allow you to see the remaining files.</a:t>
              </a:r>
            </a:p>
          </p:txBody>
        </p:sp>
        <p:pic>
          <p:nvPicPr>
            <p:cNvPr id="297" name="Picture 296">
              <a:extLst>
                <a:ext uri="{FF2B5EF4-FFF2-40B4-BE49-F238E27FC236}">
                  <a16:creationId xmlns:a16="http://schemas.microsoft.com/office/drawing/2014/main" id="{3B37CD9E-C956-B235-451B-93B992CB8936}"/>
                </a:ext>
              </a:extLst>
            </p:cNvPr>
            <p:cNvPicPr>
              <a:picLocks noChangeAspect="1"/>
            </p:cNvPicPr>
            <p:nvPr/>
          </p:nvPicPr>
          <p:blipFill>
            <a:blip r:embed="rId38"/>
            <a:stretch>
              <a:fillRect/>
            </a:stretch>
          </p:blipFill>
          <p:spPr>
            <a:xfrm>
              <a:off x="2924746" y="3471862"/>
              <a:ext cx="2358970" cy="1415693"/>
            </a:xfrm>
            <a:prstGeom prst="rect">
              <a:avLst/>
            </a:prstGeom>
          </p:spPr>
        </p:pic>
        <p:sp>
          <p:nvSpPr>
            <p:cNvPr id="298" name="TextBox 297">
              <a:extLst>
                <a:ext uri="{FF2B5EF4-FFF2-40B4-BE49-F238E27FC236}">
                  <a16:creationId xmlns:a16="http://schemas.microsoft.com/office/drawing/2014/main" id="{66C0A3E3-77C9-2237-FFD1-6BA90926C74F}"/>
                </a:ext>
              </a:extLst>
            </p:cNvPr>
            <p:cNvSpPr txBox="1"/>
            <p:nvPr/>
          </p:nvSpPr>
          <p:spPr>
            <a:xfrm>
              <a:off x="3933523" y="3562462"/>
              <a:ext cx="629709" cy="76944"/>
            </a:xfrm>
            <a:prstGeom prst="rect">
              <a:avLst/>
            </a:prstGeom>
            <a:noFill/>
          </p:spPr>
          <p:txBody>
            <a:bodyPr wrap="square" lIns="18000" tIns="0" rIns="36000" bIns="0" rtlCol="0">
              <a:spAutoFit/>
            </a:bodyPr>
            <a:lstStyle/>
            <a:p>
              <a:r>
                <a:rPr lang="et-EE" sz="500" dirty="0">
                  <a:solidFill>
                    <a:srgbClr val="000000"/>
                  </a:solidFill>
                </a:rPr>
                <a:t>Current directory</a:t>
              </a:r>
            </a:p>
          </p:txBody>
        </p:sp>
        <p:cxnSp>
          <p:nvCxnSpPr>
            <p:cNvPr id="299" name="Straight Connector 298">
              <a:extLst>
                <a:ext uri="{FF2B5EF4-FFF2-40B4-BE49-F238E27FC236}">
                  <a16:creationId xmlns:a16="http://schemas.microsoft.com/office/drawing/2014/main" id="{D99DDC4A-44CE-0BFA-E798-04F13B11D114}"/>
                </a:ext>
              </a:extLst>
            </p:cNvPr>
            <p:cNvCxnSpPr>
              <a:cxnSpLocks/>
              <a:stCxn id="298" idx="1"/>
            </p:cNvCxnSpPr>
            <p:nvPr/>
          </p:nvCxnSpPr>
          <p:spPr>
            <a:xfrm flipH="1">
              <a:off x="3403564" y="3600934"/>
              <a:ext cx="529959" cy="10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BFDB76-0889-CB28-C592-69E3A1F87AB6}"/>
                </a:ext>
              </a:extLst>
            </p:cNvPr>
            <p:cNvCxnSpPr>
              <a:cxnSpLocks/>
              <a:endCxn id="298" idx="1"/>
            </p:cNvCxnSpPr>
            <p:nvPr/>
          </p:nvCxnSpPr>
          <p:spPr>
            <a:xfrm flipV="1">
              <a:off x="3636927" y="3600934"/>
              <a:ext cx="296596" cy="66623"/>
            </a:xfrm>
            <a:prstGeom prst="line">
              <a:avLst/>
            </a:prstGeom>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E008B451-ABF1-A560-840D-AA748044023A}"/>
                </a:ext>
              </a:extLst>
            </p:cNvPr>
            <p:cNvSpPr txBox="1"/>
            <p:nvPr/>
          </p:nvSpPr>
          <p:spPr>
            <a:xfrm>
              <a:off x="3914473" y="4762403"/>
              <a:ext cx="629709" cy="76944"/>
            </a:xfrm>
            <a:prstGeom prst="rect">
              <a:avLst/>
            </a:prstGeom>
            <a:noFill/>
          </p:spPr>
          <p:txBody>
            <a:bodyPr wrap="square" lIns="18000" tIns="0" rIns="36000" bIns="0" rtlCol="0">
              <a:spAutoFit/>
            </a:bodyPr>
            <a:lstStyle/>
            <a:p>
              <a:pPr algn="ctr"/>
              <a:r>
                <a:rPr lang="et-EE" sz="500" dirty="0">
                  <a:solidFill>
                    <a:srgbClr val="000000"/>
                  </a:solidFill>
                </a:rPr>
                <a:t>Files and folders</a:t>
              </a:r>
            </a:p>
          </p:txBody>
        </p:sp>
        <p:cxnSp>
          <p:nvCxnSpPr>
            <p:cNvPr id="302" name="Straight Connector 301">
              <a:extLst>
                <a:ext uri="{FF2B5EF4-FFF2-40B4-BE49-F238E27FC236}">
                  <a16:creationId xmlns:a16="http://schemas.microsoft.com/office/drawing/2014/main" id="{02144618-290C-687E-445E-F2A652FF9EA9}"/>
                </a:ext>
              </a:extLst>
            </p:cNvPr>
            <p:cNvCxnSpPr>
              <a:cxnSpLocks/>
              <a:stCxn id="301" idx="0"/>
            </p:cNvCxnSpPr>
            <p:nvPr/>
          </p:nvCxnSpPr>
          <p:spPr>
            <a:xfrm flipH="1" flipV="1">
              <a:off x="3414297" y="4670911"/>
              <a:ext cx="815031" cy="91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E9D03E9-1EFC-B38B-52E2-D5E652B7AEE8}"/>
                </a:ext>
              </a:extLst>
            </p:cNvPr>
            <p:cNvCxnSpPr>
              <a:cxnSpLocks/>
            </p:cNvCxnSpPr>
            <p:nvPr/>
          </p:nvCxnSpPr>
          <p:spPr>
            <a:xfrm flipH="1">
              <a:off x="4229328" y="4642760"/>
              <a:ext cx="953030" cy="119643"/>
            </a:xfrm>
            <a:prstGeom prst="line">
              <a:avLst/>
            </a:prstGeom>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D67FFEE5-DAA3-8C30-7C72-989FDC0A34BC}"/>
                </a:ext>
              </a:extLst>
            </p:cNvPr>
            <p:cNvSpPr txBox="1"/>
            <p:nvPr/>
          </p:nvSpPr>
          <p:spPr>
            <a:xfrm rot="16200000">
              <a:off x="2524138" y="4349254"/>
              <a:ext cx="629709" cy="76944"/>
            </a:xfrm>
            <a:prstGeom prst="rect">
              <a:avLst/>
            </a:prstGeom>
            <a:noFill/>
          </p:spPr>
          <p:txBody>
            <a:bodyPr wrap="square" lIns="18000" tIns="0" rIns="36000" bIns="0" rtlCol="0">
              <a:spAutoFit/>
            </a:bodyPr>
            <a:lstStyle/>
            <a:p>
              <a:pPr algn="ctr"/>
              <a:r>
                <a:rPr lang="et-EE" sz="500" dirty="0"/>
                <a:t>File actions</a:t>
              </a:r>
            </a:p>
          </p:txBody>
        </p:sp>
        <p:cxnSp>
          <p:nvCxnSpPr>
            <p:cNvPr id="305" name="Straight Connector 304">
              <a:extLst>
                <a:ext uri="{FF2B5EF4-FFF2-40B4-BE49-F238E27FC236}">
                  <a16:creationId xmlns:a16="http://schemas.microsoft.com/office/drawing/2014/main" id="{5AD40C3A-5C80-581F-BF41-C2871CCB4CB1}"/>
                </a:ext>
              </a:extLst>
            </p:cNvPr>
            <p:cNvCxnSpPr>
              <a:cxnSpLocks/>
            </p:cNvCxnSpPr>
            <p:nvPr/>
          </p:nvCxnSpPr>
          <p:spPr>
            <a:xfrm flipV="1">
              <a:off x="2877465" y="4121636"/>
              <a:ext cx="155425" cy="26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C3B13D76-E2F3-E2E0-2841-F8A04A899F8F}"/>
                </a:ext>
              </a:extLst>
            </p:cNvPr>
            <p:cNvCxnSpPr>
              <a:cxnSpLocks/>
              <a:endCxn id="304" idx="2"/>
            </p:cNvCxnSpPr>
            <p:nvPr/>
          </p:nvCxnSpPr>
          <p:spPr>
            <a:xfrm flipH="1" flipV="1">
              <a:off x="2877465" y="4387726"/>
              <a:ext cx="111575" cy="196505"/>
            </a:xfrm>
            <a:prstGeom prst="line">
              <a:avLst/>
            </a:prstGeom>
          </p:spPr>
          <p:style>
            <a:lnRef idx="1">
              <a:schemeClr val="accent1"/>
            </a:lnRef>
            <a:fillRef idx="0">
              <a:schemeClr val="accent1"/>
            </a:fillRef>
            <a:effectRef idx="0">
              <a:schemeClr val="accent1"/>
            </a:effectRef>
            <a:fontRef idx="minor">
              <a:schemeClr val="tx1"/>
            </a:fontRef>
          </p:style>
        </p:cxnSp>
        <p:sp>
          <p:nvSpPr>
            <p:cNvPr id="307" name="TextBox 306">
              <a:extLst>
                <a:ext uri="{FF2B5EF4-FFF2-40B4-BE49-F238E27FC236}">
                  <a16:creationId xmlns:a16="http://schemas.microsoft.com/office/drawing/2014/main" id="{9A7CF537-62E5-EFC4-6C3A-26BA7C2EAD1F}"/>
                </a:ext>
              </a:extLst>
            </p:cNvPr>
            <p:cNvSpPr txBox="1"/>
            <p:nvPr/>
          </p:nvSpPr>
          <p:spPr>
            <a:xfrm>
              <a:off x="2955177" y="3698374"/>
              <a:ext cx="404578" cy="46166"/>
            </a:xfrm>
            <a:prstGeom prst="rect">
              <a:avLst/>
            </a:prstGeom>
            <a:noFill/>
          </p:spPr>
          <p:txBody>
            <a:bodyPr wrap="square" lIns="18000" tIns="0" rIns="36000" bIns="0" rtlCol="0">
              <a:spAutoFit/>
            </a:bodyPr>
            <a:lstStyle/>
            <a:p>
              <a:pPr algn="ctr"/>
              <a:r>
                <a:rPr lang="et-EE" sz="300" dirty="0">
                  <a:solidFill>
                    <a:srgbClr val="000000"/>
                  </a:solidFill>
                </a:rPr>
                <a:t>Navigation</a:t>
              </a:r>
            </a:p>
          </p:txBody>
        </p:sp>
        <p:cxnSp>
          <p:nvCxnSpPr>
            <p:cNvPr id="308" name="Straight Connector 307">
              <a:extLst>
                <a:ext uri="{FF2B5EF4-FFF2-40B4-BE49-F238E27FC236}">
                  <a16:creationId xmlns:a16="http://schemas.microsoft.com/office/drawing/2014/main" id="{B92EFDA7-5390-3C56-391D-803C7BD05BD2}"/>
                </a:ext>
              </a:extLst>
            </p:cNvPr>
            <p:cNvCxnSpPr>
              <a:stCxn id="307" idx="0"/>
            </p:cNvCxnSpPr>
            <p:nvPr/>
          </p:nvCxnSpPr>
          <p:spPr>
            <a:xfrm flipV="1">
              <a:off x="3157466" y="3663251"/>
              <a:ext cx="194512" cy="35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7EF8BA1-5966-4B1E-5EED-ED4E1909AA56}"/>
                </a:ext>
              </a:extLst>
            </p:cNvPr>
            <p:cNvCxnSpPr>
              <a:stCxn id="307" idx="0"/>
            </p:cNvCxnSpPr>
            <p:nvPr/>
          </p:nvCxnSpPr>
          <p:spPr>
            <a:xfrm flipH="1" flipV="1">
              <a:off x="2989040" y="3667557"/>
              <a:ext cx="168426" cy="30817"/>
            </a:xfrm>
            <a:prstGeom prst="line">
              <a:avLst/>
            </a:prstGeom>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CAE1C39B-BCD9-1567-D8AD-F834A233114F}"/>
                </a:ext>
              </a:extLst>
            </p:cNvPr>
            <p:cNvSpPr txBox="1"/>
            <p:nvPr/>
          </p:nvSpPr>
          <p:spPr>
            <a:xfrm>
              <a:off x="4900158" y="4695856"/>
              <a:ext cx="404578" cy="46166"/>
            </a:xfrm>
            <a:prstGeom prst="rect">
              <a:avLst/>
            </a:prstGeom>
            <a:noFill/>
          </p:spPr>
          <p:txBody>
            <a:bodyPr wrap="square" lIns="18000" tIns="0" rIns="36000" bIns="0" rtlCol="0">
              <a:spAutoFit/>
            </a:bodyPr>
            <a:lstStyle/>
            <a:p>
              <a:pPr algn="ctr"/>
              <a:r>
                <a:rPr lang="et-EE" sz="300" dirty="0">
                  <a:solidFill>
                    <a:srgbClr val="000000"/>
                  </a:solidFill>
                </a:rPr>
                <a:t>Page navigation</a:t>
              </a:r>
            </a:p>
          </p:txBody>
        </p:sp>
        <p:cxnSp>
          <p:nvCxnSpPr>
            <p:cNvPr id="311" name="Straight Connector 310">
              <a:extLst>
                <a:ext uri="{FF2B5EF4-FFF2-40B4-BE49-F238E27FC236}">
                  <a16:creationId xmlns:a16="http://schemas.microsoft.com/office/drawing/2014/main" id="{815CFB94-3896-C1D7-4051-8B7234542394}"/>
                </a:ext>
              </a:extLst>
            </p:cNvPr>
            <p:cNvCxnSpPr>
              <a:cxnSpLocks/>
            </p:cNvCxnSpPr>
            <p:nvPr/>
          </p:nvCxnSpPr>
          <p:spPr>
            <a:xfrm>
              <a:off x="5102447" y="4742022"/>
              <a:ext cx="112171" cy="43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CF1CB517-C417-EE18-22B1-8653AA6BB603}"/>
                </a:ext>
              </a:extLst>
            </p:cNvPr>
            <p:cNvCxnSpPr>
              <a:stCxn id="310" idx="2"/>
            </p:cNvCxnSpPr>
            <p:nvPr/>
          </p:nvCxnSpPr>
          <p:spPr>
            <a:xfrm flipH="1">
              <a:off x="4985515" y="4742022"/>
              <a:ext cx="116932" cy="43340"/>
            </a:xfrm>
            <a:prstGeom prst="line">
              <a:avLst/>
            </a:prstGeom>
          </p:spPr>
          <p:style>
            <a:lnRef idx="1">
              <a:schemeClr val="accent1"/>
            </a:lnRef>
            <a:fillRef idx="0">
              <a:schemeClr val="accent1"/>
            </a:fillRef>
            <a:effectRef idx="0">
              <a:schemeClr val="accent1"/>
            </a:effectRef>
            <a:fontRef idx="minor">
              <a:schemeClr val="tx1"/>
            </a:fontRef>
          </p:style>
        </p:cxnSp>
        <p:sp>
          <p:nvSpPr>
            <p:cNvPr id="313" name="TextBox 312">
              <a:extLst>
                <a:ext uri="{FF2B5EF4-FFF2-40B4-BE49-F238E27FC236}">
                  <a16:creationId xmlns:a16="http://schemas.microsoft.com/office/drawing/2014/main" id="{B8333236-3138-4FA0-40FA-7E43AC1C1B6F}"/>
                </a:ext>
              </a:extLst>
            </p:cNvPr>
            <p:cNvSpPr txBox="1"/>
            <p:nvPr/>
          </p:nvSpPr>
          <p:spPr>
            <a:xfrm rot="16200000">
              <a:off x="2473956" y="3914094"/>
              <a:ext cx="629709" cy="76944"/>
            </a:xfrm>
            <a:prstGeom prst="rect">
              <a:avLst/>
            </a:prstGeom>
            <a:noFill/>
          </p:spPr>
          <p:txBody>
            <a:bodyPr wrap="square" lIns="18000" tIns="0" rIns="36000" bIns="0" rtlCol="0">
              <a:spAutoFit/>
            </a:bodyPr>
            <a:lstStyle/>
            <a:p>
              <a:pPr algn="ctr"/>
              <a:r>
                <a:rPr lang="et-EE" sz="500" dirty="0"/>
                <a:t>File systems</a:t>
              </a:r>
            </a:p>
          </p:txBody>
        </p:sp>
        <p:cxnSp>
          <p:nvCxnSpPr>
            <p:cNvPr id="314" name="Straight Connector 313">
              <a:extLst>
                <a:ext uri="{FF2B5EF4-FFF2-40B4-BE49-F238E27FC236}">
                  <a16:creationId xmlns:a16="http://schemas.microsoft.com/office/drawing/2014/main" id="{5DC49FD7-A91E-8D56-87CB-25CBA5A1F529}"/>
                </a:ext>
              </a:extLst>
            </p:cNvPr>
            <p:cNvCxnSpPr>
              <a:cxnSpLocks/>
            </p:cNvCxnSpPr>
            <p:nvPr/>
          </p:nvCxnSpPr>
          <p:spPr>
            <a:xfrm flipV="1">
              <a:off x="2839432" y="3855546"/>
              <a:ext cx="108144" cy="97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673B507-C553-1E5F-9F3F-B83F1C362BF6}"/>
                </a:ext>
              </a:extLst>
            </p:cNvPr>
            <p:cNvCxnSpPr>
              <a:cxnSpLocks/>
            </p:cNvCxnSpPr>
            <p:nvPr/>
          </p:nvCxnSpPr>
          <p:spPr>
            <a:xfrm flipH="1" flipV="1">
              <a:off x="2833022" y="3952567"/>
              <a:ext cx="122155" cy="106010"/>
            </a:xfrm>
            <a:prstGeom prst="line">
              <a:avLst/>
            </a:prstGeom>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9900365C-F803-394C-ED28-6D1C0863443E}"/>
                </a:ext>
              </a:extLst>
            </p:cNvPr>
            <p:cNvSpPr txBox="1"/>
            <p:nvPr/>
          </p:nvSpPr>
          <p:spPr>
            <a:xfrm>
              <a:off x="2908361" y="4603394"/>
              <a:ext cx="404578" cy="46166"/>
            </a:xfrm>
            <a:prstGeom prst="rect">
              <a:avLst/>
            </a:prstGeom>
            <a:noFill/>
          </p:spPr>
          <p:txBody>
            <a:bodyPr wrap="square" lIns="18000" tIns="0" rIns="36000" bIns="0" rtlCol="0">
              <a:spAutoFit/>
            </a:bodyPr>
            <a:lstStyle/>
            <a:p>
              <a:pPr algn="ctr"/>
              <a:r>
                <a:rPr lang="et-EE" sz="300" dirty="0">
                  <a:solidFill>
                    <a:srgbClr val="000000"/>
                  </a:solidFill>
                </a:rPr>
                <a:t>Selection mode</a:t>
              </a:r>
            </a:p>
          </p:txBody>
        </p:sp>
        <p:cxnSp>
          <p:nvCxnSpPr>
            <p:cNvPr id="317" name="Straight Connector 316">
              <a:extLst>
                <a:ext uri="{FF2B5EF4-FFF2-40B4-BE49-F238E27FC236}">
                  <a16:creationId xmlns:a16="http://schemas.microsoft.com/office/drawing/2014/main" id="{9C1B76C5-8ACD-CC9A-347D-D91695801B07}"/>
                </a:ext>
              </a:extLst>
            </p:cNvPr>
            <p:cNvCxnSpPr>
              <a:cxnSpLocks/>
              <a:stCxn id="316" idx="2"/>
            </p:cNvCxnSpPr>
            <p:nvPr/>
          </p:nvCxnSpPr>
          <p:spPr>
            <a:xfrm>
              <a:off x="3110650" y="4649560"/>
              <a:ext cx="97463" cy="43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C4DA780A-982A-0FAB-A737-9060D3156200}"/>
                </a:ext>
              </a:extLst>
            </p:cNvPr>
            <p:cNvCxnSpPr>
              <a:stCxn id="316" idx="2"/>
            </p:cNvCxnSpPr>
            <p:nvPr/>
          </p:nvCxnSpPr>
          <p:spPr>
            <a:xfrm flipH="1">
              <a:off x="2993718" y="4649560"/>
              <a:ext cx="116932" cy="43340"/>
            </a:xfrm>
            <a:prstGeom prst="line">
              <a:avLst/>
            </a:prstGeom>
          </p:spPr>
          <p:style>
            <a:lnRef idx="1">
              <a:schemeClr val="accent1"/>
            </a:lnRef>
            <a:fillRef idx="0">
              <a:schemeClr val="accent1"/>
            </a:fillRef>
            <a:effectRef idx="0">
              <a:schemeClr val="accent1"/>
            </a:effectRef>
            <a:fontRef idx="minor">
              <a:schemeClr val="tx1"/>
            </a:fontRef>
          </p:style>
        </p:cxnSp>
        <p:sp>
          <p:nvSpPr>
            <p:cNvPr id="319" name="TextBox 318">
              <a:extLst>
                <a:ext uri="{FF2B5EF4-FFF2-40B4-BE49-F238E27FC236}">
                  <a16:creationId xmlns:a16="http://schemas.microsoft.com/office/drawing/2014/main" id="{3F499B3E-FAC3-A512-5B90-B57E591C1FA1}"/>
                </a:ext>
              </a:extLst>
            </p:cNvPr>
            <p:cNvSpPr txBox="1"/>
            <p:nvPr/>
          </p:nvSpPr>
          <p:spPr>
            <a:xfrm>
              <a:off x="2800520" y="4986337"/>
              <a:ext cx="2549992" cy="923330"/>
            </a:xfrm>
            <a:prstGeom prst="rect">
              <a:avLst/>
            </a:prstGeom>
            <a:noFill/>
          </p:spPr>
          <p:txBody>
            <a:bodyPr wrap="square" rtlCol="0">
              <a:spAutoFit/>
            </a:bodyPr>
            <a:lstStyle/>
            <a:p>
              <a:r>
                <a:rPr lang="et-EE" sz="700" dirty="0"/>
                <a:t>ShapeFS directories:</a:t>
              </a:r>
            </a:p>
            <a:p>
              <a:endParaRPr lang="et-EE" sz="500" dirty="0"/>
            </a:p>
            <a:p>
              <a:r>
                <a:rPr lang="et-EE" sz="700" b="1" dirty="0"/>
                <a:t>/Users </a:t>
              </a:r>
              <a:r>
                <a:rPr lang="et-EE" sz="700" dirty="0"/>
                <a:t>– This contains all of the user folders for private storage</a:t>
              </a:r>
            </a:p>
            <a:p>
              <a:r>
                <a:rPr lang="et-EE" sz="700" b="1" dirty="0"/>
                <a:t>/Defaults </a:t>
              </a:r>
              <a:r>
                <a:rPr lang="et-EE" sz="700" dirty="0"/>
                <a:t>– Read-only, contains default system files</a:t>
              </a:r>
            </a:p>
            <a:p>
              <a:r>
                <a:rPr lang="et-EE" sz="700" b="1" dirty="0"/>
                <a:t>/System </a:t>
              </a:r>
              <a:r>
                <a:rPr lang="et-EE" sz="700" dirty="0"/>
                <a:t>– System files and configuration, can overrule contents of /Defaults for current installation</a:t>
              </a:r>
            </a:p>
            <a:p>
              <a:r>
                <a:rPr lang="et-EE" sz="700" b="1" dirty="0"/>
                <a:t>/Apps </a:t>
              </a:r>
              <a:r>
                <a:rPr lang="et-EE" sz="700" dirty="0"/>
                <a:t>– Launchers for installed apps</a:t>
              </a:r>
            </a:p>
            <a:p>
              <a:r>
                <a:rPr lang="et-EE" sz="700" b="1" dirty="0"/>
                <a:t>/Temp </a:t>
              </a:r>
              <a:r>
                <a:rPr lang="et-EE" sz="700" dirty="0"/>
                <a:t>– This is where temporary files are stored</a:t>
              </a:r>
            </a:p>
          </p:txBody>
        </p:sp>
      </p:grpSp>
      <p:grpSp>
        <p:nvGrpSpPr>
          <p:cNvPr id="320" name="/Defaults/Help/Words.hlp" hidden="1">
            <a:extLst>
              <a:ext uri="{FF2B5EF4-FFF2-40B4-BE49-F238E27FC236}">
                <a16:creationId xmlns:a16="http://schemas.microsoft.com/office/drawing/2014/main" id="{A84D2877-5C2E-A766-D0E9-84294A27B1DD}"/>
              </a:ext>
            </a:extLst>
          </p:cNvPr>
          <p:cNvGrpSpPr/>
          <p:nvPr/>
        </p:nvGrpSpPr>
        <p:grpSpPr>
          <a:xfrm>
            <a:off x="3767730" y="2336582"/>
            <a:ext cx="5419892" cy="3106906"/>
            <a:chOff x="3767730" y="2336582"/>
            <a:chExt cx="5419892" cy="3106906"/>
          </a:xfrm>
        </p:grpSpPr>
        <p:sp>
          <p:nvSpPr>
            <p:cNvPr id="321" name="Rectangle 320">
              <a:extLst>
                <a:ext uri="{FF2B5EF4-FFF2-40B4-BE49-F238E27FC236}">
                  <a16:creationId xmlns:a16="http://schemas.microsoft.com/office/drawing/2014/main" id="{03A31930-2A06-54F7-B35B-0D52B109DDA1}"/>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2" name="TextBox 321">
              <a:extLst>
                <a:ext uri="{FF2B5EF4-FFF2-40B4-BE49-F238E27FC236}">
                  <a16:creationId xmlns:a16="http://schemas.microsoft.com/office/drawing/2014/main" id="{3B0E9C81-CB37-CB2B-DD19-4BF918B81C94}"/>
                </a:ext>
              </a:extLst>
            </p:cNvPr>
            <p:cNvSpPr txBox="1"/>
            <p:nvPr/>
          </p:nvSpPr>
          <p:spPr>
            <a:xfrm>
              <a:off x="6388541" y="2721411"/>
              <a:ext cx="2647300" cy="2277547"/>
            </a:xfrm>
            <a:prstGeom prst="rect">
              <a:avLst/>
            </a:prstGeom>
            <a:noFill/>
          </p:spPr>
          <p:txBody>
            <a:bodyPr wrap="square" rtlCol="0">
              <a:spAutoFit/>
            </a:bodyPr>
            <a:lstStyle/>
            <a:p>
              <a:r>
                <a:rPr lang="et-EE" sz="1200" dirty="0"/>
                <a:t>Words </a:t>
              </a:r>
              <a:r>
                <a:rPr lang="et-EE" sz="800" dirty="0"/>
                <a:t>is a text editor with the ability to customize the font, colors and formatting of text documents. The files are saved in a proprietary format, which cannot be read outside of Words.</a:t>
              </a:r>
            </a:p>
            <a:p>
              <a:endParaRPr lang="et-EE" sz="800" dirty="0"/>
            </a:p>
            <a:p>
              <a:pPr marL="171450" indent="-171450">
                <a:buFont typeface="Arial" panose="020B0604020202020204" pitchFamily="34" charset="0"/>
                <a:buChar char="•"/>
              </a:pPr>
              <a:r>
                <a:rPr lang="et-EE" sz="700" dirty="0"/>
                <a:t>File actions – Basic file actions for resetting, loading and saving the document</a:t>
              </a:r>
            </a:p>
            <a:p>
              <a:pPr marL="171450" indent="-171450">
                <a:buFont typeface="Arial" panose="020B0604020202020204" pitchFamily="34" charset="0"/>
                <a:buChar char="•"/>
              </a:pPr>
              <a:r>
                <a:rPr lang="et-EE" sz="700" dirty="0"/>
                <a:t>Font dropdown – Displays a dropdown where you can choose a font</a:t>
              </a:r>
            </a:p>
            <a:p>
              <a:pPr marL="171450" indent="-171450">
                <a:buFont typeface="Arial" panose="020B0604020202020204" pitchFamily="34" charset="0"/>
                <a:buChar char="•"/>
              </a:pPr>
              <a:r>
                <a:rPr lang="et-EE" sz="700" dirty="0"/>
                <a:t>Colors – Clicking on any color box will switch either foreground or background to that color</a:t>
              </a:r>
            </a:p>
            <a:p>
              <a:pPr marL="171450" indent="-171450">
                <a:buFont typeface="Arial" panose="020B0604020202020204" pitchFamily="34" charset="0"/>
                <a:buChar char="•"/>
              </a:pPr>
              <a:r>
                <a:rPr lang="et-EE" sz="700" dirty="0"/>
                <a:t>Color mode – Changes what clicking on each color does. BG = Background, FG = Foreground.</a:t>
              </a:r>
            </a:p>
            <a:p>
              <a:pPr marL="171450" indent="-171450">
                <a:buFont typeface="Arial" panose="020B0604020202020204" pitchFamily="34" charset="0"/>
                <a:buChar char="•"/>
              </a:pPr>
              <a:r>
                <a:rPr lang="et-EE" sz="700" dirty="0"/>
                <a:t>Font size – Here you can see and modify the size of the text. R button resets the font size to default.</a:t>
              </a:r>
            </a:p>
            <a:p>
              <a:pPr marL="171450" indent="-171450">
                <a:buFont typeface="Arial" panose="020B0604020202020204" pitchFamily="34" charset="0"/>
                <a:buChar char="•"/>
              </a:pPr>
              <a:r>
                <a:rPr lang="et-EE" sz="700" dirty="0"/>
                <a:t>Timestamp insertion – Appends date and time to current document</a:t>
              </a:r>
            </a:p>
            <a:p>
              <a:pPr marL="171450" indent="-171450">
                <a:buFont typeface="Arial" panose="020B0604020202020204" pitchFamily="34" charset="0"/>
                <a:buChar char="•"/>
              </a:pPr>
              <a:r>
                <a:rPr lang="et-EE" sz="700" dirty="0"/>
                <a:t>Content – This is the area where you can type the content of your text document.</a:t>
              </a:r>
            </a:p>
          </p:txBody>
        </p:sp>
        <p:pic>
          <p:nvPicPr>
            <p:cNvPr id="323" name="Picture 322">
              <a:extLst>
                <a:ext uri="{FF2B5EF4-FFF2-40B4-BE49-F238E27FC236}">
                  <a16:creationId xmlns:a16="http://schemas.microsoft.com/office/drawing/2014/main" id="{ADFB978D-CF41-874C-D0F2-7CACD88F142D}"/>
                </a:ext>
              </a:extLst>
            </p:cNvPr>
            <p:cNvPicPr>
              <a:picLocks noChangeAspect="1"/>
            </p:cNvPicPr>
            <p:nvPr/>
          </p:nvPicPr>
          <p:blipFill>
            <a:blip r:embed="rId39"/>
            <a:stretch>
              <a:fillRect/>
            </a:stretch>
          </p:blipFill>
          <p:spPr>
            <a:xfrm>
              <a:off x="4000375" y="3050804"/>
              <a:ext cx="2296708" cy="1680317"/>
            </a:xfrm>
            <a:prstGeom prst="rect">
              <a:avLst/>
            </a:prstGeom>
          </p:spPr>
        </p:pic>
        <p:cxnSp>
          <p:nvCxnSpPr>
            <p:cNvPr id="324" name="Straight Connector 323">
              <a:extLst>
                <a:ext uri="{FF2B5EF4-FFF2-40B4-BE49-F238E27FC236}">
                  <a16:creationId xmlns:a16="http://schemas.microsoft.com/office/drawing/2014/main" id="{9A7D8D38-59AE-5878-4D82-AA2DAEDE0C7A}"/>
                </a:ext>
              </a:extLst>
            </p:cNvPr>
            <p:cNvCxnSpPr>
              <a:cxnSpLocks/>
              <a:endCxn id="326" idx="2"/>
            </p:cNvCxnSpPr>
            <p:nvPr/>
          </p:nvCxnSpPr>
          <p:spPr>
            <a:xfrm flipV="1">
              <a:off x="4057650" y="3114278"/>
              <a:ext cx="557213" cy="57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D972CAA-F620-BD0C-933E-4B0690B0506B}"/>
                </a:ext>
              </a:extLst>
            </p:cNvPr>
            <p:cNvCxnSpPr>
              <a:cxnSpLocks/>
              <a:stCxn id="326" idx="2"/>
            </p:cNvCxnSpPr>
            <p:nvPr/>
          </p:nvCxnSpPr>
          <p:spPr>
            <a:xfrm>
              <a:off x="4614863" y="3114278"/>
              <a:ext cx="471487" cy="57548"/>
            </a:xfrm>
            <a:prstGeom prst="line">
              <a:avLst/>
            </a:prstGeom>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8D325BB2-9DE5-9384-CCE8-CBD88F34E576}"/>
                </a:ext>
              </a:extLst>
            </p:cNvPr>
            <p:cNvSpPr txBox="1"/>
            <p:nvPr/>
          </p:nvSpPr>
          <p:spPr>
            <a:xfrm>
              <a:off x="4211241" y="3034547"/>
              <a:ext cx="807244" cy="79731"/>
            </a:xfrm>
            <a:prstGeom prst="rect">
              <a:avLst/>
            </a:prstGeom>
            <a:noFill/>
          </p:spPr>
          <p:txBody>
            <a:bodyPr wrap="square" lIns="18000" tIns="18000" rIns="18000" bIns="0" rtlCol="0">
              <a:spAutoFit/>
            </a:bodyPr>
            <a:lstStyle/>
            <a:p>
              <a:pPr algn="ctr"/>
              <a:r>
                <a:rPr lang="et-EE" sz="400" dirty="0">
                  <a:solidFill>
                    <a:srgbClr val="FFFFFF"/>
                  </a:solidFill>
                  <a:effectLst>
                    <a:outerShdw blurRad="38100" dist="38100" dir="2700000" algn="tl">
                      <a:srgbClr val="000000">
                        <a:alpha val="43137"/>
                      </a:srgbClr>
                    </a:outerShdw>
                  </a:effectLst>
                </a:rPr>
                <a:t>File actions</a:t>
              </a:r>
            </a:p>
          </p:txBody>
        </p:sp>
        <p:sp>
          <p:nvSpPr>
            <p:cNvPr id="327" name="TextBox 326">
              <a:extLst>
                <a:ext uri="{FF2B5EF4-FFF2-40B4-BE49-F238E27FC236}">
                  <a16:creationId xmlns:a16="http://schemas.microsoft.com/office/drawing/2014/main" id="{98CD06E8-8A63-DF15-5C94-19DC23BFA68C}"/>
                </a:ext>
              </a:extLst>
            </p:cNvPr>
            <p:cNvSpPr txBox="1"/>
            <p:nvPr/>
          </p:nvSpPr>
          <p:spPr>
            <a:xfrm>
              <a:off x="5367041" y="3060130"/>
              <a:ext cx="807244" cy="79731"/>
            </a:xfrm>
            <a:prstGeom prst="rect">
              <a:avLst/>
            </a:prstGeom>
            <a:noFill/>
          </p:spPr>
          <p:txBody>
            <a:bodyPr wrap="square" lIns="18000" tIns="18000" rIns="18000" bIns="0" rtlCol="0">
              <a:spAutoFit/>
            </a:bodyPr>
            <a:lstStyle/>
            <a:p>
              <a:pPr algn="ctr"/>
              <a:r>
                <a:rPr lang="et-EE" sz="400" dirty="0">
                  <a:solidFill>
                    <a:srgbClr val="FFFFFF"/>
                  </a:solidFill>
                  <a:effectLst>
                    <a:outerShdw blurRad="38100" dist="38100" dir="2700000" algn="tl">
                      <a:srgbClr val="000000">
                        <a:alpha val="43137"/>
                      </a:srgbClr>
                    </a:outerShdw>
                  </a:effectLst>
                </a:rPr>
                <a:t>Colors</a:t>
              </a:r>
            </a:p>
          </p:txBody>
        </p:sp>
        <p:cxnSp>
          <p:nvCxnSpPr>
            <p:cNvPr id="328" name="Straight Connector 327">
              <a:extLst>
                <a:ext uri="{FF2B5EF4-FFF2-40B4-BE49-F238E27FC236}">
                  <a16:creationId xmlns:a16="http://schemas.microsoft.com/office/drawing/2014/main" id="{F6B30E9E-85C4-394E-D4BF-94C90AF4EF40}"/>
                </a:ext>
              </a:extLst>
            </p:cNvPr>
            <p:cNvCxnSpPr>
              <a:cxnSpLocks/>
              <a:stCxn id="327" idx="2"/>
            </p:cNvCxnSpPr>
            <p:nvPr/>
          </p:nvCxnSpPr>
          <p:spPr>
            <a:xfrm flipH="1">
              <a:off x="5345928" y="3139861"/>
              <a:ext cx="424735" cy="31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D848ADE-4C7E-B415-516F-8780C8289F54}"/>
                </a:ext>
              </a:extLst>
            </p:cNvPr>
            <p:cNvCxnSpPr>
              <a:cxnSpLocks/>
              <a:stCxn id="327" idx="2"/>
            </p:cNvCxnSpPr>
            <p:nvPr/>
          </p:nvCxnSpPr>
          <p:spPr>
            <a:xfrm>
              <a:off x="5770663" y="3139861"/>
              <a:ext cx="450619" cy="31965"/>
            </a:xfrm>
            <a:prstGeom prst="line">
              <a:avLst/>
            </a:prstGeom>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3FBAAACB-8CA4-1621-0E50-93FBA6F1ACE2}"/>
                </a:ext>
              </a:extLst>
            </p:cNvPr>
            <p:cNvSpPr txBox="1"/>
            <p:nvPr/>
          </p:nvSpPr>
          <p:spPr>
            <a:xfrm>
              <a:off x="5269991" y="3373683"/>
              <a:ext cx="359284" cy="61555"/>
            </a:xfrm>
            <a:prstGeom prst="rect">
              <a:avLst/>
            </a:prstGeom>
            <a:noFill/>
          </p:spPr>
          <p:txBody>
            <a:bodyPr wrap="square" lIns="18000" tIns="0" rIns="18000" bIns="0" rtlCol="0">
              <a:spAutoFit/>
            </a:bodyPr>
            <a:lstStyle/>
            <a:p>
              <a:pPr algn="ctr"/>
              <a:r>
                <a:rPr lang="et-EE" sz="400" dirty="0">
                  <a:solidFill>
                    <a:srgbClr val="000000"/>
                  </a:solidFill>
                </a:rPr>
                <a:t>Font size</a:t>
              </a:r>
            </a:p>
          </p:txBody>
        </p:sp>
        <p:cxnSp>
          <p:nvCxnSpPr>
            <p:cNvPr id="331" name="Straight Connector 330">
              <a:extLst>
                <a:ext uri="{FF2B5EF4-FFF2-40B4-BE49-F238E27FC236}">
                  <a16:creationId xmlns:a16="http://schemas.microsoft.com/office/drawing/2014/main" id="{B5E1B56C-A2C2-C5AA-C2A7-910CA57A33C9}"/>
                </a:ext>
              </a:extLst>
            </p:cNvPr>
            <p:cNvCxnSpPr>
              <a:cxnSpLocks/>
              <a:stCxn id="330" idx="0"/>
            </p:cNvCxnSpPr>
            <p:nvPr/>
          </p:nvCxnSpPr>
          <p:spPr>
            <a:xfrm flipH="1" flipV="1">
              <a:off x="5099070" y="3332184"/>
              <a:ext cx="350563"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94A6000F-0559-6977-B912-E19E18114130}"/>
                </a:ext>
              </a:extLst>
            </p:cNvPr>
            <p:cNvCxnSpPr>
              <a:cxnSpLocks/>
              <a:stCxn id="330" idx="0"/>
            </p:cNvCxnSpPr>
            <p:nvPr/>
          </p:nvCxnSpPr>
          <p:spPr>
            <a:xfrm flipV="1">
              <a:off x="5449633" y="3332184"/>
              <a:ext cx="93244"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6F1D015F-380B-293B-697A-C89EE16BA298}"/>
                </a:ext>
              </a:extLst>
            </p:cNvPr>
            <p:cNvSpPr txBox="1"/>
            <p:nvPr/>
          </p:nvSpPr>
          <p:spPr>
            <a:xfrm>
              <a:off x="5544877" y="3364898"/>
              <a:ext cx="359284" cy="61555"/>
            </a:xfrm>
            <a:prstGeom prst="rect">
              <a:avLst/>
            </a:prstGeom>
            <a:noFill/>
          </p:spPr>
          <p:txBody>
            <a:bodyPr wrap="square" lIns="18000" tIns="0" rIns="18000" bIns="0" rtlCol="0">
              <a:spAutoFit/>
            </a:bodyPr>
            <a:lstStyle/>
            <a:p>
              <a:pPr algn="ctr"/>
              <a:r>
                <a:rPr lang="et-EE" sz="400" dirty="0">
                  <a:solidFill>
                    <a:srgbClr val="000000"/>
                  </a:solidFill>
                </a:rPr>
                <a:t>Color mode</a:t>
              </a:r>
            </a:p>
          </p:txBody>
        </p:sp>
        <p:cxnSp>
          <p:nvCxnSpPr>
            <p:cNvPr id="334" name="Straight Connector 333">
              <a:extLst>
                <a:ext uri="{FF2B5EF4-FFF2-40B4-BE49-F238E27FC236}">
                  <a16:creationId xmlns:a16="http://schemas.microsoft.com/office/drawing/2014/main" id="{67C06122-B546-2AFA-E401-C708EE6B9C60}"/>
                </a:ext>
              </a:extLst>
            </p:cNvPr>
            <p:cNvCxnSpPr>
              <a:cxnSpLocks/>
              <a:stCxn id="333" idx="0"/>
            </p:cNvCxnSpPr>
            <p:nvPr/>
          </p:nvCxnSpPr>
          <p:spPr>
            <a:xfrm flipH="1" flipV="1">
              <a:off x="5597132" y="3352254"/>
              <a:ext cx="127387" cy="1264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5A612652-F6A8-1EE8-3846-D28444F53658}"/>
                </a:ext>
              </a:extLst>
            </p:cNvPr>
            <p:cNvCxnSpPr>
              <a:cxnSpLocks/>
              <a:stCxn id="333" idx="0"/>
            </p:cNvCxnSpPr>
            <p:nvPr/>
          </p:nvCxnSpPr>
          <p:spPr>
            <a:xfrm flipH="1" flipV="1">
              <a:off x="5693569" y="3332184"/>
              <a:ext cx="30950" cy="3271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A4584FB2-37B9-2CB3-B690-3C0CC051AB78}"/>
                </a:ext>
              </a:extLst>
            </p:cNvPr>
            <p:cNvSpPr txBox="1"/>
            <p:nvPr/>
          </p:nvSpPr>
          <p:spPr>
            <a:xfrm>
              <a:off x="5813722" y="3384219"/>
              <a:ext cx="417580" cy="46166"/>
            </a:xfrm>
            <a:prstGeom prst="rect">
              <a:avLst/>
            </a:prstGeom>
            <a:noFill/>
          </p:spPr>
          <p:txBody>
            <a:bodyPr wrap="square" lIns="18000" tIns="0" rIns="18000" bIns="0" rtlCol="0">
              <a:spAutoFit/>
            </a:bodyPr>
            <a:lstStyle/>
            <a:p>
              <a:pPr algn="ctr"/>
              <a:r>
                <a:rPr lang="et-EE" sz="300" dirty="0">
                  <a:solidFill>
                    <a:srgbClr val="000000"/>
                  </a:solidFill>
                </a:rPr>
                <a:t>Timestamp insertion</a:t>
              </a:r>
            </a:p>
          </p:txBody>
        </p:sp>
        <p:cxnSp>
          <p:nvCxnSpPr>
            <p:cNvPr id="337" name="Straight Connector 336">
              <a:extLst>
                <a:ext uri="{FF2B5EF4-FFF2-40B4-BE49-F238E27FC236}">
                  <a16:creationId xmlns:a16="http://schemas.microsoft.com/office/drawing/2014/main" id="{18D54472-350E-F805-83AF-7C337BC111B1}"/>
                </a:ext>
              </a:extLst>
            </p:cNvPr>
            <p:cNvCxnSpPr>
              <a:cxnSpLocks/>
              <a:stCxn id="336" idx="0"/>
            </p:cNvCxnSpPr>
            <p:nvPr/>
          </p:nvCxnSpPr>
          <p:spPr>
            <a:xfrm flipH="1" flipV="1">
              <a:off x="5800196" y="3345577"/>
              <a:ext cx="222316" cy="3864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4712B30A-6393-0602-D22C-6A6E2A52D844}"/>
                </a:ext>
              </a:extLst>
            </p:cNvPr>
            <p:cNvCxnSpPr>
              <a:cxnSpLocks/>
              <a:stCxn id="336" idx="0"/>
            </p:cNvCxnSpPr>
            <p:nvPr/>
          </p:nvCxnSpPr>
          <p:spPr>
            <a:xfrm flipV="1">
              <a:off x="6022512" y="3351505"/>
              <a:ext cx="208790" cy="3271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2F1BA3CE-AA7B-1782-7859-6AC5DFAE3871}"/>
                </a:ext>
              </a:extLst>
            </p:cNvPr>
            <p:cNvSpPr txBox="1"/>
            <p:nvPr/>
          </p:nvSpPr>
          <p:spPr>
            <a:xfrm>
              <a:off x="4127379" y="3424085"/>
              <a:ext cx="359284" cy="61555"/>
            </a:xfrm>
            <a:prstGeom prst="rect">
              <a:avLst/>
            </a:prstGeom>
            <a:noFill/>
          </p:spPr>
          <p:txBody>
            <a:bodyPr wrap="square" lIns="18000" tIns="0" rIns="18000" bIns="0" rtlCol="0">
              <a:spAutoFit/>
            </a:bodyPr>
            <a:lstStyle/>
            <a:p>
              <a:pPr algn="ctr"/>
              <a:r>
                <a:rPr lang="et-EE" sz="400" dirty="0">
                  <a:solidFill>
                    <a:srgbClr val="000000"/>
                  </a:solidFill>
                </a:rPr>
                <a:t>Text format</a:t>
              </a:r>
            </a:p>
          </p:txBody>
        </p:sp>
        <p:cxnSp>
          <p:nvCxnSpPr>
            <p:cNvPr id="340" name="Straight Connector 339">
              <a:extLst>
                <a:ext uri="{FF2B5EF4-FFF2-40B4-BE49-F238E27FC236}">
                  <a16:creationId xmlns:a16="http://schemas.microsoft.com/office/drawing/2014/main" id="{1D5B1123-0655-028A-3427-0A5BD8291BBA}"/>
                </a:ext>
              </a:extLst>
            </p:cNvPr>
            <p:cNvCxnSpPr>
              <a:cxnSpLocks/>
              <a:stCxn id="339" idx="0"/>
            </p:cNvCxnSpPr>
            <p:nvPr/>
          </p:nvCxnSpPr>
          <p:spPr>
            <a:xfrm flipH="1" flipV="1">
              <a:off x="4067822" y="3373683"/>
              <a:ext cx="239199" cy="5040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2FC733A-3996-FED2-0301-99B032F6ED41}"/>
                </a:ext>
              </a:extLst>
            </p:cNvPr>
            <p:cNvCxnSpPr>
              <a:cxnSpLocks/>
              <a:stCxn id="339" idx="0"/>
            </p:cNvCxnSpPr>
            <p:nvPr/>
          </p:nvCxnSpPr>
          <p:spPr>
            <a:xfrm flipV="1">
              <a:off x="4307021" y="3382586"/>
              <a:ext cx="179642"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DB2F50B3-2A30-6702-99F1-FBFBCB38882A}"/>
                </a:ext>
              </a:extLst>
            </p:cNvPr>
            <p:cNvSpPr txBox="1"/>
            <p:nvPr/>
          </p:nvSpPr>
          <p:spPr>
            <a:xfrm>
              <a:off x="4538918" y="3398829"/>
              <a:ext cx="359284" cy="46166"/>
            </a:xfrm>
            <a:prstGeom prst="rect">
              <a:avLst/>
            </a:prstGeom>
            <a:noFill/>
          </p:spPr>
          <p:txBody>
            <a:bodyPr wrap="square" lIns="18000" tIns="0" rIns="18000" bIns="0" rtlCol="0">
              <a:spAutoFit/>
            </a:bodyPr>
            <a:lstStyle/>
            <a:p>
              <a:pPr algn="ctr"/>
              <a:r>
                <a:rPr lang="et-EE" sz="300" dirty="0">
                  <a:solidFill>
                    <a:srgbClr val="000000"/>
                  </a:solidFill>
                </a:rPr>
                <a:t>Alignment</a:t>
              </a:r>
            </a:p>
          </p:txBody>
        </p:sp>
        <p:cxnSp>
          <p:nvCxnSpPr>
            <p:cNvPr id="343" name="Straight Connector 342">
              <a:extLst>
                <a:ext uri="{FF2B5EF4-FFF2-40B4-BE49-F238E27FC236}">
                  <a16:creationId xmlns:a16="http://schemas.microsoft.com/office/drawing/2014/main" id="{B0AC3406-3DDB-0C20-5BB2-D988265E91B1}"/>
                </a:ext>
              </a:extLst>
            </p:cNvPr>
            <p:cNvCxnSpPr>
              <a:cxnSpLocks/>
              <a:stCxn id="342" idx="0"/>
            </p:cNvCxnSpPr>
            <p:nvPr/>
          </p:nvCxnSpPr>
          <p:spPr>
            <a:xfrm flipH="1" flipV="1">
              <a:off x="4572605" y="3357330"/>
              <a:ext cx="145955"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EE88A110-E8BC-D9D1-072D-831C9C808F91}"/>
                </a:ext>
              </a:extLst>
            </p:cNvPr>
            <p:cNvCxnSpPr>
              <a:cxnSpLocks/>
              <a:stCxn id="342" idx="0"/>
            </p:cNvCxnSpPr>
            <p:nvPr/>
          </p:nvCxnSpPr>
          <p:spPr>
            <a:xfrm flipV="1">
              <a:off x="4718560" y="3357330"/>
              <a:ext cx="179642"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2DEB27F0-3012-9479-3224-0A77EBCD0CAF}"/>
                </a:ext>
              </a:extLst>
            </p:cNvPr>
            <p:cNvSpPr txBox="1"/>
            <p:nvPr/>
          </p:nvSpPr>
          <p:spPr>
            <a:xfrm>
              <a:off x="4986644" y="3262935"/>
              <a:ext cx="359284" cy="46166"/>
            </a:xfrm>
            <a:prstGeom prst="rect">
              <a:avLst/>
            </a:prstGeom>
            <a:noFill/>
          </p:spPr>
          <p:txBody>
            <a:bodyPr wrap="square" lIns="18000" tIns="0" rIns="18000" bIns="0" rtlCol="0">
              <a:spAutoFit/>
            </a:bodyPr>
            <a:lstStyle/>
            <a:p>
              <a:r>
                <a:rPr lang="et-EE" sz="300" dirty="0">
                  <a:solidFill>
                    <a:srgbClr val="000000"/>
                  </a:solidFill>
                </a:rPr>
                <a:t>Font dropdown</a:t>
              </a:r>
            </a:p>
          </p:txBody>
        </p:sp>
        <p:cxnSp>
          <p:nvCxnSpPr>
            <p:cNvPr id="346" name="Straight Connector 345">
              <a:extLst>
                <a:ext uri="{FF2B5EF4-FFF2-40B4-BE49-F238E27FC236}">
                  <a16:creationId xmlns:a16="http://schemas.microsoft.com/office/drawing/2014/main" id="{7FDF3ED8-B5C1-B860-74D9-DE59B3207B9E}"/>
                </a:ext>
              </a:extLst>
            </p:cNvPr>
            <p:cNvCxnSpPr>
              <a:cxnSpLocks/>
              <a:stCxn id="345" idx="0"/>
            </p:cNvCxnSpPr>
            <p:nvPr/>
          </p:nvCxnSpPr>
          <p:spPr>
            <a:xfrm flipH="1" flipV="1">
              <a:off x="5117306" y="3221436"/>
              <a:ext cx="48980"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52743C7-220B-ABC6-8A7A-DEB9F854D98C}"/>
                </a:ext>
              </a:extLst>
            </p:cNvPr>
            <p:cNvCxnSpPr>
              <a:cxnSpLocks/>
              <a:stCxn id="345" idx="0"/>
            </p:cNvCxnSpPr>
            <p:nvPr/>
          </p:nvCxnSpPr>
          <p:spPr>
            <a:xfrm flipV="1">
              <a:off x="5166286" y="3241075"/>
              <a:ext cx="136443" cy="2186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8" name="TextBox 347">
              <a:extLst>
                <a:ext uri="{FF2B5EF4-FFF2-40B4-BE49-F238E27FC236}">
                  <a16:creationId xmlns:a16="http://schemas.microsoft.com/office/drawing/2014/main" id="{C00C4E9F-5E29-3310-58EB-70AE55940995}"/>
                </a:ext>
              </a:extLst>
            </p:cNvPr>
            <p:cNvSpPr txBox="1"/>
            <p:nvPr/>
          </p:nvSpPr>
          <p:spPr>
            <a:xfrm>
              <a:off x="4067821" y="3860185"/>
              <a:ext cx="291837" cy="61555"/>
            </a:xfrm>
            <a:prstGeom prst="rect">
              <a:avLst/>
            </a:prstGeom>
            <a:noFill/>
          </p:spPr>
          <p:txBody>
            <a:bodyPr wrap="square" lIns="18000" tIns="0" rIns="18000" bIns="0" rtlCol="0">
              <a:spAutoFit/>
            </a:bodyPr>
            <a:lstStyle/>
            <a:p>
              <a:pPr algn="r"/>
              <a:r>
                <a:rPr lang="et-EE" sz="400" dirty="0">
                  <a:solidFill>
                    <a:srgbClr val="000000"/>
                  </a:solidFill>
                </a:rPr>
                <a:t>Content</a:t>
              </a:r>
            </a:p>
          </p:txBody>
        </p:sp>
        <p:cxnSp>
          <p:nvCxnSpPr>
            <p:cNvPr id="349" name="Straight Connector 348">
              <a:extLst>
                <a:ext uri="{FF2B5EF4-FFF2-40B4-BE49-F238E27FC236}">
                  <a16:creationId xmlns:a16="http://schemas.microsoft.com/office/drawing/2014/main" id="{EBD53552-52AA-242D-D67C-FDC72B5CA3AA}"/>
                </a:ext>
              </a:extLst>
            </p:cNvPr>
            <p:cNvCxnSpPr>
              <a:cxnSpLocks/>
            </p:cNvCxnSpPr>
            <p:nvPr/>
          </p:nvCxnSpPr>
          <p:spPr>
            <a:xfrm>
              <a:off x="4359659" y="3890963"/>
              <a:ext cx="93244" cy="745907"/>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A561FB4-0871-55E9-51B1-C0F900180694}"/>
                </a:ext>
              </a:extLst>
            </p:cNvPr>
            <p:cNvCxnSpPr>
              <a:cxnSpLocks/>
              <a:stCxn id="348" idx="3"/>
            </p:cNvCxnSpPr>
            <p:nvPr/>
          </p:nvCxnSpPr>
          <p:spPr>
            <a:xfrm flipV="1">
              <a:off x="4359658" y="3545682"/>
              <a:ext cx="95661" cy="34528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51" name="/Defaults/Help/Gallery.hlp" hidden="1">
            <a:extLst>
              <a:ext uri="{FF2B5EF4-FFF2-40B4-BE49-F238E27FC236}">
                <a16:creationId xmlns:a16="http://schemas.microsoft.com/office/drawing/2014/main" id="{F9F7C884-558F-FCBB-BA9A-0BBF6FCF30CF}"/>
              </a:ext>
            </a:extLst>
          </p:cNvPr>
          <p:cNvGrpSpPr/>
          <p:nvPr/>
        </p:nvGrpSpPr>
        <p:grpSpPr>
          <a:xfrm>
            <a:off x="3920130" y="2488982"/>
            <a:ext cx="5419892" cy="3106906"/>
            <a:chOff x="3767730" y="2336582"/>
            <a:chExt cx="5419892" cy="3106906"/>
          </a:xfrm>
        </p:grpSpPr>
        <p:sp>
          <p:nvSpPr>
            <p:cNvPr id="352" name="Rectangle 351">
              <a:extLst>
                <a:ext uri="{FF2B5EF4-FFF2-40B4-BE49-F238E27FC236}">
                  <a16:creationId xmlns:a16="http://schemas.microsoft.com/office/drawing/2014/main" id="{26E7D6F9-57BE-DB17-AD8E-DDB9D54E7CE3}"/>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3" name="TextBox 352">
              <a:extLst>
                <a:ext uri="{FF2B5EF4-FFF2-40B4-BE49-F238E27FC236}">
                  <a16:creationId xmlns:a16="http://schemas.microsoft.com/office/drawing/2014/main" id="{09D27193-7BD8-BDEB-5069-21D8EB888504}"/>
                </a:ext>
              </a:extLst>
            </p:cNvPr>
            <p:cNvSpPr txBox="1"/>
            <p:nvPr/>
          </p:nvSpPr>
          <p:spPr>
            <a:xfrm>
              <a:off x="6214587" y="2518956"/>
              <a:ext cx="2647300" cy="2262158"/>
            </a:xfrm>
            <a:prstGeom prst="rect">
              <a:avLst/>
            </a:prstGeom>
            <a:noFill/>
          </p:spPr>
          <p:txBody>
            <a:bodyPr wrap="square" rtlCol="0">
              <a:spAutoFit/>
            </a:bodyPr>
            <a:lstStyle/>
            <a:p>
              <a:r>
                <a:rPr lang="et-EE" sz="1200" dirty="0"/>
                <a:t>Gallery </a:t>
              </a:r>
              <a:r>
                <a:rPr lang="et-EE" sz="800" dirty="0"/>
                <a:t>allows you to see all images stored in your user folder (/Users/Myname/) and view them in fullscreen.</a:t>
              </a:r>
            </a:p>
            <a:p>
              <a:endParaRPr lang="et-EE" sz="800" dirty="0"/>
            </a:p>
            <a:p>
              <a:pPr marL="171450" indent="-171450">
                <a:buFont typeface="Arial" panose="020B0604020202020204" pitchFamily="34" charset="0"/>
                <a:buChar char="•"/>
              </a:pPr>
              <a:r>
                <a:rPr lang="et-EE" sz="700" dirty="0"/>
                <a:t>Images - This is where your pictures are. Clicking on each one will display them in fullscreen, where you can perform certain actions (see below). If you see a solid box, which you can’t click, it means there are no more images.</a:t>
              </a:r>
            </a:p>
            <a:p>
              <a:pPr marL="171450" indent="-171450">
                <a:buFont typeface="Arial" panose="020B0604020202020204" pitchFamily="34" charset="0"/>
                <a:buChar char="•"/>
              </a:pPr>
              <a:r>
                <a:rPr lang="et-EE" sz="700" dirty="0"/>
                <a:t>Navigation – If you have more than 9 pictures in your user folder, clicking one of the arrows will allow you to navigate between them.</a:t>
              </a:r>
            </a:p>
            <a:p>
              <a:pPr marL="171450" indent="-171450">
                <a:buFont typeface="Arial" panose="020B0604020202020204" pitchFamily="34" charset="0"/>
                <a:buChar char="•"/>
              </a:pPr>
              <a:r>
                <a:rPr lang="et-EE" sz="700" dirty="0"/>
                <a:t>Image options</a:t>
              </a:r>
            </a:p>
            <a:p>
              <a:pPr marL="360000" lvl="1" indent="-171450">
                <a:buFont typeface="Arial" panose="020B0604020202020204" pitchFamily="34" charset="0"/>
                <a:buChar char="•"/>
              </a:pPr>
              <a:r>
                <a:rPr lang="et-EE" sz="700" dirty="0"/>
                <a:t>Go back – Exits fullscreen and returns to desktop</a:t>
              </a:r>
            </a:p>
            <a:p>
              <a:pPr marL="360000" lvl="1" indent="-171450">
                <a:buFont typeface="Arial" panose="020B0604020202020204" pitchFamily="34" charset="0"/>
                <a:buChar char="•"/>
              </a:pPr>
              <a:r>
                <a:rPr lang="et-EE" sz="700" dirty="0"/>
                <a:t>Set as background – Sets this image as your background picture</a:t>
              </a:r>
            </a:p>
            <a:p>
              <a:pPr marL="360000" lvl="1" indent="-171450">
                <a:buFont typeface="Arial" panose="020B0604020202020204" pitchFamily="34" charset="0"/>
                <a:buChar char="•"/>
              </a:pPr>
              <a:r>
                <a:rPr lang="et-EE" sz="700" dirty="0"/>
                <a:t>Set as user picture – Sets this image as your user picture, which is displayed on the login screen</a:t>
              </a:r>
            </a:p>
            <a:p>
              <a:pPr marL="360000" lvl="1" indent="-171450">
                <a:buFont typeface="Arial" panose="020B0604020202020204" pitchFamily="34" charset="0"/>
                <a:buChar char="•"/>
              </a:pPr>
              <a:r>
                <a:rPr lang="et-EE" sz="700" dirty="0"/>
                <a:t>Hide controls – Hides the controls. Clicking anywhere will show the controls again.</a:t>
              </a:r>
            </a:p>
          </p:txBody>
        </p:sp>
        <p:pic>
          <p:nvPicPr>
            <p:cNvPr id="354" name="Picture 353">
              <a:extLst>
                <a:ext uri="{FF2B5EF4-FFF2-40B4-BE49-F238E27FC236}">
                  <a16:creationId xmlns:a16="http://schemas.microsoft.com/office/drawing/2014/main" id="{524E3660-56E6-898E-5574-9488CA191F34}"/>
                </a:ext>
              </a:extLst>
            </p:cNvPr>
            <p:cNvPicPr>
              <a:picLocks noChangeAspect="1"/>
            </p:cNvPicPr>
            <p:nvPr/>
          </p:nvPicPr>
          <p:blipFill>
            <a:blip r:embed="rId40"/>
            <a:stretch>
              <a:fillRect/>
            </a:stretch>
          </p:blipFill>
          <p:spPr>
            <a:xfrm>
              <a:off x="4239768" y="2465285"/>
              <a:ext cx="1856232" cy="2135124"/>
            </a:xfrm>
            <a:prstGeom prst="rect">
              <a:avLst/>
            </a:prstGeom>
          </p:spPr>
        </p:pic>
        <p:sp>
          <p:nvSpPr>
            <p:cNvPr id="355" name="TextBox 354">
              <a:extLst>
                <a:ext uri="{FF2B5EF4-FFF2-40B4-BE49-F238E27FC236}">
                  <a16:creationId xmlns:a16="http://schemas.microsoft.com/office/drawing/2014/main" id="{B54DA62C-4198-775A-5947-FBE1E915FE57}"/>
                </a:ext>
              </a:extLst>
            </p:cNvPr>
            <p:cNvSpPr txBox="1"/>
            <p:nvPr/>
          </p:nvSpPr>
          <p:spPr>
            <a:xfrm>
              <a:off x="3947931" y="3201372"/>
              <a:ext cx="291837" cy="76944"/>
            </a:xfrm>
            <a:prstGeom prst="rect">
              <a:avLst/>
            </a:prstGeom>
            <a:noFill/>
          </p:spPr>
          <p:txBody>
            <a:bodyPr wrap="square" lIns="18000" tIns="0" rIns="18000" bIns="0" rtlCol="0">
              <a:spAutoFit/>
            </a:bodyPr>
            <a:lstStyle/>
            <a:p>
              <a:pPr algn="r"/>
              <a:r>
                <a:rPr lang="et-EE" sz="500" dirty="0"/>
                <a:t>Images</a:t>
              </a:r>
            </a:p>
          </p:txBody>
        </p:sp>
        <p:cxnSp>
          <p:nvCxnSpPr>
            <p:cNvPr id="356" name="Straight Connector 355">
              <a:extLst>
                <a:ext uri="{FF2B5EF4-FFF2-40B4-BE49-F238E27FC236}">
                  <a16:creationId xmlns:a16="http://schemas.microsoft.com/office/drawing/2014/main" id="{BE19BB20-6F61-70D9-5D46-A68A86E06164}"/>
                </a:ext>
              </a:extLst>
            </p:cNvPr>
            <p:cNvCxnSpPr>
              <a:cxnSpLocks/>
              <a:stCxn id="355" idx="3"/>
            </p:cNvCxnSpPr>
            <p:nvPr/>
          </p:nvCxnSpPr>
          <p:spPr>
            <a:xfrm flipV="1">
              <a:off x="4239768" y="2878137"/>
              <a:ext cx="124929" cy="3617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CB56D80-5233-FC47-3EA9-9E0A5B37D0E1}"/>
                </a:ext>
              </a:extLst>
            </p:cNvPr>
            <p:cNvCxnSpPr>
              <a:cxnSpLocks/>
            </p:cNvCxnSpPr>
            <p:nvPr/>
          </p:nvCxnSpPr>
          <p:spPr>
            <a:xfrm>
              <a:off x="4239769" y="3232150"/>
              <a:ext cx="124928" cy="1192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FF3938FB-E595-7981-8076-908779EA1469}"/>
                </a:ext>
              </a:extLst>
            </p:cNvPr>
            <p:cNvSpPr txBox="1"/>
            <p:nvPr/>
          </p:nvSpPr>
          <p:spPr>
            <a:xfrm>
              <a:off x="4936307" y="2718772"/>
              <a:ext cx="390328" cy="76944"/>
            </a:xfrm>
            <a:prstGeom prst="rect">
              <a:avLst/>
            </a:prstGeom>
            <a:noFill/>
          </p:spPr>
          <p:txBody>
            <a:bodyPr wrap="square" lIns="18000" tIns="0" rIns="18000" bIns="0" rtlCol="0">
              <a:spAutoFit/>
            </a:bodyPr>
            <a:lstStyle/>
            <a:p>
              <a:pPr algn="r"/>
              <a:r>
                <a:rPr lang="et-EE" sz="500" dirty="0">
                  <a:solidFill>
                    <a:srgbClr val="000000"/>
                  </a:solidFill>
                </a:rPr>
                <a:t>Navigation</a:t>
              </a:r>
            </a:p>
          </p:txBody>
        </p:sp>
        <p:cxnSp>
          <p:nvCxnSpPr>
            <p:cNvPr id="359" name="Straight Connector 358">
              <a:extLst>
                <a:ext uri="{FF2B5EF4-FFF2-40B4-BE49-F238E27FC236}">
                  <a16:creationId xmlns:a16="http://schemas.microsoft.com/office/drawing/2014/main" id="{1B474886-EA15-870A-3EC4-30AB6952585E}"/>
                </a:ext>
              </a:extLst>
            </p:cNvPr>
            <p:cNvCxnSpPr>
              <a:cxnSpLocks/>
              <a:stCxn id="358" idx="3"/>
            </p:cNvCxnSpPr>
            <p:nvPr/>
          </p:nvCxnSpPr>
          <p:spPr>
            <a:xfrm flipV="1">
              <a:off x="5326635" y="2684462"/>
              <a:ext cx="428381" cy="7278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41C3DD07-107D-DC19-7CE0-BC663CC092A2}"/>
                </a:ext>
              </a:extLst>
            </p:cNvPr>
            <p:cNvCxnSpPr>
              <a:cxnSpLocks/>
            </p:cNvCxnSpPr>
            <p:nvPr/>
          </p:nvCxnSpPr>
          <p:spPr>
            <a:xfrm>
              <a:off x="5326635" y="2749550"/>
              <a:ext cx="487965" cy="1285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61" name="Picture 360">
              <a:extLst>
                <a:ext uri="{FF2B5EF4-FFF2-40B4-BE49-F238E27FC236}">
                  <a16:creationId xmlns:a16="http://schemas.microsoft.com/office/drawing/2014/main" id="{EEA1CFC6-1F20-575D-CFC6-CF9214627BC8}"/>
                </a:ext>
              </a:extLst>
            </p:cNvPr>
            <p:cNvPicPr>
              <a:picLocks noChangeAspect="1"/>
            </p:cNvPicPr>
            <p:nvPr/>
          </p:nvPicPr>
          <p:blipFill>
            <a:blip r:embed="rId41"/>
            <a:srcRect t="79480"/>
            <a:stretch/>
          </p:blipFill>
          <p:spPr>
            <a:xfrm>
              <a:off x="4012072" y="4819586"/>
              <a:ext cx="4874651" cy="562100"/>
            </a:xfrm>
            <a:prstGeom prst="rect">
              <a:avLst/>
            </a:prstGeom>
          </p:spPr>
        </p:pic>
        <p:sp>
          <p:nvSpPr>
            <p:cNvPr id="362" name="TextBox 361">
              <a:extLst>
                <a:ext uri="{FF2B5EF4-FFF2-40B4-BE49-F238E27FC236}">
                  <a16:creationId xmlns:a16="http://schemas.microsoft.com/office/drawing/2014/main" id="{A57B5B52-D367-DFE7-F3FC-656AE1C55BAF}"/>
                </a:ext>
              </a:extLst>
            </p:cNvPr>
            <p:cNvSpPr txBox="1"/>
            <p:nvPr/>
          </p:nvSpPr>
          <p:spPr>
            <a:xfrm>
              <a:off x="6033448" y="4954581"/>
              <a:ext cx="665802" cy="76944"/>
            </a:xfrm>
            <a:prstGeom prst="rect">
              <a:avLst/>
            </a:prstGeom>
            <a:noFill/>
          </p:spPr>
          <p:txBody>
            <a:bodyPr wrap="square" lIns="18000" tIns="0" rIns="18000" bIns="0" rtlCol="0">
              <a:spAutoFit/>
            </a:bodyPr>
            <a:lstStyle/>
            <a:p>
              <a:pPr algn="ctr"/>
              <a:r>
                <a:rPr lang="et-EE" sz="500" dirty="0">
                  <a:solidFill>
                    <a:srgbClr val="FFFFFF"/>
                  </a:solidFill>
                </a:rPr>
                <a:t>Image options</a:t>
              </a:r>
            </a:p>
          </p:txBody>
        </p:sp>
        <p:cxnSp>
          <p:nvCxnSpPr>
            <p:cNvPr id="363" name="Straight Connector 362">
              <a:extLst>
                <a:ext uri="{FF2B5EF4-FFF2-40B4-BE49-F238E27FC236}">
                  <a16:creationId xmlns:a16="http://schemas.microsoft.com/office/drawing/2014/main" id="{D256BDC8-1885-C592-23CA-49E748769B67}"/>
                </a:ext>
              </a:extLst>
            </p:cNvPr>
            <p:cNvCxnSpPr>
              <a:cxnSpLocks/>
              <a:stCxn id="362" idx="2"/>
            </p:cNvCxnSpPr>
            <p:nvPr/>
          </p:nvCxnSpPr>
          <p:spPr>
            <a:xfrm>
              <a:off x="6366349" y="5031525"/>
              <a:ext cx="1482251" cy="15454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95B8C6F2-7BD6-9AAE-AC36-317F920B8298}"/>
                </a:ext>
              </a:extLst>
            </p:cNvPr>
            <p:cNvCxnSpPr>
              <a:cxnSpLocks/>
              <a:stCxn id="362" idx="2"/>
            </p:cNvCxnSpPr>
            <p:nvPr/>
          </p:nvCxnSpPr>
          <p:spPr>
            <a:xfrm flipH="1">
              <a:off x="5086350" y="5031525"/>
              <a:ext cx="1279999" cy="15454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70" name="/Defaults/Help/Recovery.hlp" hidden="1">
            <a:extLst>
              <a:ext uri="{FF2B5EF4-FFF2-40B4-BE49-F238E27FC236}">
                <a16:creationId xmlns:a16="http://schemas.microsoft.com/office/drawing/2014/main" id="{8C8C9716-7C40-37A3-45E5-02F4FF16E5E7}"/>
              </a:ext>
            </a:extLst>
          </p:cNvPr>
          <p:cNvGrpSpPr/>
          <p:nvPr/>
        </p:nvGrpSpPr>
        <p:grpSpPr>
          <a:xfrm>
            <a:off x="4224930" y="2793782"/>
            <a:ext cx="5419892" cy="3106906"/>
            <a:chOff x="3767730" y="2336582"/>
            <a:chExt cx="5419892" cy="3106906"/>
          </a:xfrm>
        </p:grpSpPr>
        <p:sp>
          <p:nvSpPr>
            <p:cNvPr id="371" name="Rectangle 370">
              <a:extLst>
                <a:ext uri="{FF2B5EF4-FFF2-40B4-BE49-F238E27FC236}">
                  <a16:creationId xmlns:a16="http://schemas.microsoft.com/office/drawing/2014/main" id="{9B46E24B-8A22-88BF-7DB7-A1E81F23561D}"/>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72" name="TextBox 371">
              <a:extLst>
                <a:ext uri="{FF2B5EF4-FFF2-40B4-BE49-F238E27FC236}">
                  <a16:creationId xmlns:a16="http://schemas.microsoft.com/office/drawing/2014/main" id="{B6B39B3F-E345-3334-AFD8-BEB942B74632}"/>
                </a:ext>
              </a:extLst>
            </p:cNvPr>
            <p:cNvSpPr txBox="1"/>
            <p:nvPr/>
          </p:nvSpPr>
          <p:spPr>
            <a:xfrm>
              <a:off x="6655409" y="2608392"/>
              <a:ext cx="2450492" cy="2631490"/>
            </a:xfrm>
            <a:prstGeom prst="rect">
              <a:avLst/>
            </a:prstGeom>
            <a:noFill/>
          </p:spPr>
          <p:txBody>
            <a:bodyPr wrap="square" rtlCol="0">
              <a:spAutoFit/>
            </a:bodyPr>
            <a:lstStyle/>
            <a:p>
              <a:r>
                <a:rPr lang="et-EE" sz="1100" dirty="0"/>
                <a:t>Recovery mode </a:t>
              </a:r>
              <a:r>
                <a:rPr lang="et-EE" sz="700" dirty="0"/>
                <a:t>in Sunlight allows you to install updates, recover from unexpected shutdowns and factory reset the system</a:t>
              </a:r>
            </a:p>
            <a:p>
              <a:endParaRPr lang="et-EE" sz="700" dirty="0"/>
            </a:p>
            <a:p>
              <a:pPr marL="171450" indent="-171450">
                <a:buFont typeface="Arial" panose="020B0604020202020204" pitchFamily="34" charset="0"/>
                <a:buChar char="•"/>
              </a:pPr>
              <a:r>
                <a:rPr lang="et-EE" sz="700" dirty="0"/>
                <a:t>To access recovery mode, restart the system and when you see „Light OS Technologies“ screen, quickly press TAB and then ENTER.</a:t>
              </a:r>
            </a:p>
            <a:p>
              <a:pPr marL="171450" indent="-171450">
                <a:buFont typeface="Arial" panose="020B0604020202020204" pitchFamily="34" charset="0"/>
                <a:buChar char="•"/>
              </a:pPr>
              <a:r>
                <a:rPr lang="et-EE" sz="700" dirty="0"/>
                <a:t>If the logo goes by too quickly, run this command in Shell to slow down the boot process: </a:t>
              </a:r>
              <a:r>
                <a:rPr lang="et-EE" sz="700" b="1" dirty="0">
                  <a:latin typeface="Consolas" panose="020B0609020204030204" pitchFamily="49" charset="0"/>
                </a:rPr>
                <a:t>setbootdelay 5</a:t>
              </a:r>
            </a:p>
            <a:p>
              <a:pPr marL="171450" indent="-171450">
                <a:buFont typeface="Arial" panose="020B0604020202020204" pitchFamily="34" charset="0"/>
                <a:buChar char="•"/>
              </a:pPr>
              <a:r>
                <a:rPr lang="et-EE" sz="700" dirty="0">
                  <a:latin typeface="+mj-lt"/>
                </a:rPr>
                <a:t>You can undo the slowdown by running  </a:t>
              </a:r>
              <a:r>
                <a:rPr lang="et-EE" sz="700" b="1" dirty="0">
                  <a:latin typeface="Consolas" panose="020B0609020204030204" pitchFamily="49" charset="0"/>
                </a:rPr>
                <a:t>setbootdelay 1</a:t>
              </a:r>
            </a:p>
            <a:p>
              <a:pPr marL="171450" indent="-171450">
                <a:buFont typeface="Arial" panose="020B0604020202020204" pitchFamily="34" charset="0"/>
                <a:buChar char="•"/>
              </a:pPr>
              <a:r>
                <a:rPr lang="et-EE" sz="700" dirty="0">
                  <a:latin typeface="+mj-lt"/>
                </a:rPr>
                <a:t>Factory reset</a:t>
              </a:r>
            </a:p>
            <a:p>
              <a:pPr marL="360000" lvl="1" indent="-171450">
                <a:buFont typeface="Arial" panose="020B0604020202020204" pitchFamily="34" charset="0"/>
                <a:buChar char="•"/>
              </a:pPr>
              <a:r>
                <a:rPr lang="et-EE" sz="700" dirty="0">
                  <a:latin typeface="+mj-lt"/>
                </a:rPr>
                <a:t>While in recovery mode press „Factory reset“ button</a:t>
              </a:r>
            </a:p>
            <a:p>
              <a:pPr marL="360000" lvl="1" indent="-171450">
                <a:buFont typeface="Arial" panose="020B0604020202020204" pitchFamily="34" charset="0"/>
                <a:buChar char="•"/>
              </a:pPr>
              <a:r>
                <a:rPr lang="et-EE" sz="700" dirty="0">
                  <a:latin typeface="+mj-lt"/>
                </a:rPr>
                <a:t>After you see the message „Factory reset success“, press „Restart system“ to finish the factory reset process</a:t>
              </a:r>
            </a:p>
            <a:p>
              <a:pPr marL="171450" indent="-171450">
                <a:buFont typeface="Arial" panose="020B0604020202020204" pitchFamily="34" charset="0"/>
                <a:buChar char="•"/>
              </a:pPr>
              <a:r>
                <a:rPr lang="et-EE" sz="700" dirty="0">
                  <a:latin typeface="+mj-lt"/>
                </a:rPr>
                <a:t>Software update – see dedicated tutorial</a:t>
              </a:r>
            </a:p>
            <a:p>
              <a:pPr marL="171450" indent="-171450">
                <a:buFont typeface="Arial" panose="020B0604020202020204" pitchFamily="34" charset="0"/>
                <a:buChar char="•"/>
              </a:pPr>
              <a:r>
                <a:rPr lang="et-EE" sz="700" dirty="0">
                  <a:latin typeface="+mj-lt"/>
                </a:rPr>
                <a:t>Attempt session recovery – If Sunlight has managed to recover from an unexpected shutdown, this option will appear and potentially allow you to restore the last session.</a:t>
              </a:r>
            </a:p>
            <a:p>
              <a:pPr marL="171450" indent="-171450">
                <a:buFont typeface="Arial" panose="020B0604020202020204" pitchFamily="34" charset="0"/>
                <a:buChar char="•"/>
              </a:pPr>
              <a:r>
                <a:rPr lang="et-EE" sz="700" dirty="0">
                  <a:latin typeface="+mj-lt"/>
                </a:rPr>
                <a:t>Shut down system – Safely shuts down Sunlight OS</a:t>
              </a:r>
            </a:p>
          </p:txBody>
        </p:sp>
        <p:pic>
          <p:nvPicPr>
            <p:cNvPr id="373" name="Picture 372">
              <a:extLst>
                <a:ext uri="{FF2B5EF4-FFF2-40B4-BE49-F238E27FC236}">
                  <a16:creationId xmlns:a16="http://schemas.microsoft.com/office/drawing/2014/main" id="{168CD042-6535-462A-5532-CBE345536EE2}"/>
                </a:ext>
              </a:extLst>
            </p:cNvPr>
            <p:cNvPicPr>
              <a:picLocks noChangeAspect="1"/>
            </p:cNvPicPr>
            <p:nvPr/>
          </p:nvPicPr>
          <p:blipFill>
            <a:blip r:embed="rId42"/>
            <a:srcRect l="18510" r="18510"/>
            <a:stretch/>
          </p:blipFill>
          <p:spPr>
            <a:xfrm>
              <a:off x="3922450" y="2655580"/>
              <a:ext cx="2653099" cy="2368858"/>
            </a:xfrm>
            <a:prstGeom prst="rect">
              <a:avLst/>
            </a:prstGeom>
          </p:spPr>
        </p:pic>
      </p:grpSp>
      <p:grpSp>
        <p:nvGrpSpPr>
          <p:cNvPr id="652" name="/Defaults/Help/Flashing.hlp" hidden="1">
            <a:extLst>
              <a:ext uri="{FF2B5EF4-FFF2-40B4-BE49-F238E27FC236}">
                <a16:creationId xmlns:a16="http://schemas.microsoft.com/office/drawing/2014/main" id="{F6B961DC-437D-1303-4B63-B664C34BFD10}"/>
              </a:ext>
            </a:extLst>
          </p:cNvPr>
          <p:cNvGrpSpPr/>
          <p:nvPr/>
        </p:nvGrpSpPr>
        <p:grpSpPr>
          <a:xfrm>
            <a:off x="3820357" y="2304934"/>
            <a:ext cx="5419892" cy="3106906"/>
            <a:chOff x="3820357" y="2304934"/>
            <a:chExt cx="5419892" cy="3106906"/>
          </a:xfrm>
        </p:grpSpPr>
        <p:sp>
          <p:nvSpPr>
            <p:cNvPr id="374" name="Rectangle 373">
              <a:extLst>
                <a:ext uri="{FF2B5EF4-FFF2-40B4-BE49-F238E27FC236}">
                  <a16:creationId xmlns:a16="http://schemas.microsoft.com/office/drawing/2014/main" id="{7884684F-8D35-CCAB-7C47-192DD49FEEA3}"/>
                </a:ext>
              </a:extLst>
            </p:cNvPr>
            <p:cNvSpPr/>
            <p:nvPr/>
          </p:nvSpPr>
          <p:spPr>
            <a:xfrm>
              <a:off x="3820357" y="2304934"/>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632" name="Picture 631">
              <a:extLst>
                <a:ext uri="{FF2B5EF4-FFF2-40B4-BE49-F238E27FC236}">
                  <a16:creationId xmlns:a16="http://schemas.microsoft.com/office/drawing/2014/main" id="{2B3B3DD8-1627-CEDA-0EAC-57E556221DEF}"/>
                </a:ext>
              </a:extLst>
            </p:cNvPr>
            <p:cNvPicPr>
              <a:picLocks noChangeAspect="1"/>
            </p:cNvPicPr>
            <p:nvPr/>
          </p:nvPicPr>
          <p:blipFill>
            <a:blip r:embed="rId43"/>
            <a:srcRect l="22172" t="15180" r="22456" b="15852"/>
            <a:stretch/>
          </p:blipFill>
          <p:spPr>
            <a:xfrm>
              <a:off x="5888578" y="2836884"/>
              <a:ext cx="1222639" cy="856892"/>
            </a:xfrm>
            <a:prstGeom prst="rect">
              <a:avLst/>
            </a:prstGeom>
          </p:spPr>
        </p:pic>
        <p:pic>
          <p:nvPicPr>
            <p:cNvPr id="636" name="Picture 635" descr="A screenshot of a computer error&#10;&#10;Description automatically generated">
              <a:extLst>
                <a:ext uri="{FF2B5EF4-FFF2-40B4-BE49-F238E27FC236}">
                  <a16:creationId xmlns:a16="http://schemas.microsoft.com/office/drawing/2014/main" id="{445A704A-0E72-669F-6013-E98A4A302539}"/>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411438" y="4030775"/>
              <a:ext cx="1854037" cy="1042579"/>
            </a:xfrm>
            <a:prstGeom prst="rect">
              <a:avLst/>
            </a:prstGeom>
          </p:spPr>
        </p:pic>
        <p:pic>
          <p:nvPicPr>
            <p:cNvPr id="638" name="Picture 637" descr="A yellow triangle with a black exclamation mark on it&#10;&#10;Description automatically generated">
              <a:extLst>
                <a:ext uri="{FF2B5EF4-FFF2-40B4-BE49-F238E27FC236}">
                  <a16:creationId xmlns:a16="http://schemas.microsoft.com/office/drawing/2014/main" id="{79AB7E1D-8B4B-1FC0-FDB3-C3A77F577BC7}"/>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428680" y="4030774"/>
              <a:ext cx="1854038" cy="1042579"/>
            </a:xfrm>
            <a:prstGeom prst="rect">
              <a:avLst/>
            </a:prstGeom>
          </p:spPr>
        </p:pic>
        <p:pic>
          <p:nvPicPr>
            <p:cNvPr id="640" name="Picture 639">
              <a:extLst>
                <a:ext uri="{FF2B5EF4-FFF2-40B4-BE49-F238E27FC236}">
                  <a16:creationId xmlns:a16="http://schemas.microsoft.com/office/drawing/2014/main" id="{5884DE3A-EE99-9DCF-1BF2-615419B3DFF4}"/>
                </a:ext>
              </a:extLst>
            </p:cNvPr>
            <p:cNvPicPr>
              <a:picLocks noChangeAspect="1"/>
            </p:cNvPicPr>
            <p:nvPr/>
          </p:nvPicPr>
          <p:blipFill>
            <a:blip r:embed="rId45"/>
            <a:stretch>
              <a:fillRect/>
            </a:stretch>
          </p:blipFill>
          <p:spPr>
            <a:xfrm>
              <a:off x="4020670" y="2781143"/>
              <a:ext cx="1817931" cy="968375"/>
            </a:xfrm>
            <a:prstGeom prst="rect">
              <a:avLst/>
            </a:prstGeom>
          </p:spPr>
        </p:pic>
        <p:pic>
          <p:nvPicPr>
            <p:cNvPr id="641" name="Picture 640">
              <a:extLst>
                <a:ext uri="{FF2B5EF4-FFF2-40B4-BE49-F238E27FC236}">
                  <a16:creationId xmlns:a16="http://schemas.microsoft.com/office/drawing/2014/main" id="{6901CEB8-B95D-4A0E-680E-1641264C507E}"/>
                </a:ext>
              </a:extLst>
            </p:cNvPr>
            <p:cNvPicPr>
              <a:picLocks noChangeAspect="1"/>
            </p:cNvPicPr>
            <p:nvPr/>
          </p:nvPicPr>
          <p:blipFill>
            <a:blip r:embed="rId45"/>
            <a:stretch>
              <a:fillRect/>
            </a:stretch>
          </p:blipFill>
          <p:spPr>
            <a:xfrm>
              <a:off x="7263581" y="2785445"/>
              <a:ext cx="1817931" cy="968375"/>
            </a:xfrm>
            <a:prstGeom prst="rect">
              <a:avLst/>
            </a:prstGeom>
          </p:spPr>
        </p:pic>
        <p:sp>
          <p:nvSpPr>
            <p:cNvPr id="642" name="TextBox 641">
              <a:extLst>
                <a:ext uri="{FF2B5EF4-FFF2-40B4-BE49-F238E27FC236}">
                  <a16:creationId xmlns:a16="http://schemas.microsoft.com/office/drawing/2014/main" id="{EDE6A379-4A24-3598-5AB3-149500EB90E2}"/>
                </a:ext>
              </a:extLst>
            </p:cNvPr>
            <p:cNvSpPr txBox="1"/>
            <p:nvPr/>
          </p:nvSpPr>
          <p:spPr>
            <a:xfrm>
              <a:off x="3963142" y="3720869"/>
              <a:ext cx="1925436" cy="246221"/>
            </a:xfrm>
            <a:prstGeom prst="rect">
              <a:avLst/>
            </a:prstGeom>
            <a:noFill/>
          </p:spPr>
          <p:txBody>
            <a:bodyPr wrap="square" rtlCol="0">
              <a:spAutoFit/>
            </a:bodyPr>
            <a:lstStyle/>
            <a:p>
              <a:r>
                <a:rPr lang="et-EE" sz="500" dirty="0"/>
                <a:t>Step 1: Open settings and select „Import update package“. This should open a modal file browser.</a:t>
              </a:r>
            </a:p>
          </p:txBody>
        </p:sp>
        <p:sp>
          <p:nvSpPr>
            <p:cNvPr id="643" name="Rectangle 642">
              <a:extLst>
                <a:ext uri="{FF2B5EF4-FFF2-40B4-BE49-F238E27FC236}">
                  <a16:creationId xmlns:a16="http://schemas.microsoft.com/office/drawing/2014/main" id="{A7F12BCB-6DCD-331A-85C5-FD792FFFE7F2}"/>
                </a:ext>
              </a:extLst>
            </p:cNvPr>
            <p:cNvSpPr/>
            <p:nvPr/>
          </p:nvSpPr>
          <p:spPr>
            <a:xfrm>
              <a:off x="4729933" y="3162508"/>
              <a:ext cx="716757" cy="1023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44" name="TextBox 643">
              <a:extLst>
                <a:ext uri="{FF2B5EF4-FFF2-40B4-BE49-F238E27FC236}">
                  <a16:creationId xmlns:a16="http://schemas.microsoft.com/office/drawing/2014/main" id="{6AEA63BC-B027-44E3-42C1-0B2E2CA0560E}"/>
                </a:ext>
              </a:extLst>
            </p:cNvPr>
            <p:cNvSpPr txBox="1"/>
            <p:nvPr/>
          </p:nvSpPr>
          <p:spPr>
            <a:xfrm>
              <a:off x="5782417" y="3736885"/>
              <a:ext cx="1424050" cy="246221"/>
            </a:xfrm>
            <a:prstGeom prst="rect">
              <a:avLst/>
            </a:prstGeom>
            <a:noFill/>
          </p:spPr>
          <p:txBody>
            <a:bodyPr wrap="square" rtlCol="0">
              <a:spAutoFit/>
            </a:bodyPr>
            <a:lstStyle/>
            <a:p>
              <a:r>
                <a:rPr lang="et-EE" sz="500" dirty="0"/>
                <a:t>Step 2: Browse your C: drive for the ppsm file containing the update, application or mod</a:t>
              </a:r>
            </a:p>
          </p:txBody>
        </p:sp>
        <p:sp>
          <p:nvSpPr>
            <p:cNvPr id="645" name="TextBox 644">
              <a:extLst>
                <a:ext uri="{FF2B5EF4-FFF2-40B4-BE49-F238E27FC236}">
                  <a16:creationId xmlns:a16="http://schemas.microsoft.com/office/drawing/2014/main" id="{DA4E9C65-38C6-5C73-A693-37CD2643F5B7}"/>
                </a:ext>
              </a:extLst>
            </p:cNvPr>
            <p:cNvSpPr txBox="1"/>
            <p:nvPr/>
          </p:nvSpPr>
          <p:spPr>
            <a:xfrm>
              <a:off x="7213603" y="3749518"/>
              <a:ext cx="1690661" cy="246221"/>
            </a:xfrm>
            <a:prstGeom prst="rect">
              <a:avLst/>
            </a:prstGeom>
            <a:noFill/>
          </p:spPr>
          <p:txBody>
            <a:bodyPr wrap="square" rtlCol="0">
              <a:spAutoFit/>
            </a:bodyPr>
            <a:lstStyle/>
            <a:p>
              <a:r>
                <a:rPr lang="et-EE" sz="500" dirty="0"/>
                <a:t>Step 3: Once the import succeeds, choose „Recovery mode“. The system will restart.</a:t>
              </a:r>
            </a:p>
          </p:txBody>
        </p:sp>
        <p:sp>
          <p:nvSpPr>
            <p:cNvPr id="646" name="TextBox 645">
              <a:extLst>
                <a:ext uri="{FF2B5EF4-FFF2-40B4-BE49-F238E27FC236}">
                  <a16:creationId xmlns:a16="http://schemas.microsoft.com/office/drawing/2014/main" id="{AAEB0ED9-2357-59BB-9B58-CA3FEE8BC896}"/>
                </a:ext>
              </a:extLst>
            </p:cNvPr>
            <p:cNvSpPr txBox="1"/>
            <p:nvPr/>
          </p:nvSpPr>
          <p:spPr>
            <a:xfrm>
              <a:off x="4341815" y="5070038"/>
              <a:ext cx="1923660" cy="169277"/>
            </a:xfrm>
            <a:prstGeom prst="rect">
              <a:avLst/>
            </a:prstGeom>
            <a:noFill/>
          </p:spPr>
          <p:txBody>
            <a:bodyPr wrap="square" rtlCol="0">
              <a:spAutoFit/>
            </a:bodyPr>
            <a:lstStyle/>
            <a:p>
              <a:r>
                <a:rPr lang="et-EE" sz="500" dirty="0"/>
                <a:t>Step 4: Once you’re in recovery mode, click on „System update“</a:t>
              </a:r>
            </a:p>
          </p:txBody>
        </p:sp>
        <p:sp>
          <p:nvSpPr>
            <p:cNvPr id="647" name="TextBox 646">
              <a:extLst>
                <a:ext uri="{FF2B5EF4-FFF2-40B4-BE49-F238E27FC236}">
                  <a16:creationId xmlns:a16="http://schemas.microsoft.com/office/drawing/2014/main" id="{CD37A6B3-4D32-5C93-3905-AACEE5C9E527}"/>
                </a:ext>
              </a:extLst>
            </p:cNvPr>
            <p:cNvSpPr txBox="1"/>
            <p:nvPr/>
          </p:nvSpPr>
          <p:spPr>
            <a:xfrm>
              <a:off x="6334739" y="5054957"/>
              <a:ext cx="1923660" cy="246221"/>
            </a:xfrm>
            <a:prstGeom prst="rect">
              <a:avLst/>
            </a:prstGeom>
            <a:noFill/>
          </p:spPr>
          <p:txBody>
            <a:bodyPr wrap="square" rtlCol="0">
              <a:spAutoFit/>
            </a:bodyPr>
            <a:lstStyle/>
            <a:p>
              <a:r>
                <a:rPr lang="et-EE" sz="500" dirty="0"/>
                <a:t>Step 5:  Wait for the update to install. The system will restart automatically once the process is complete.</a:t>
              </a:r>
            </a:p>
          </p:txBody>
        </p:sp>
        <p:sp>
          <p:nvSpPr>
            <p:cNvPr id="648" name="Rectangle 647">
              <a:extLst>
                <a:ext uri="{FF2B5EF4-FFF2-40B4-BE49-F238E27FC236}">
                  <a16:creationId xmlns:a16="http://schemas.microsoft.com/office/drawing/2014/main" id="{7373AC83-A1FA-890E-C301-A5FAE80CBA8F}"/>
                </a:ext>
              </a:extLst>
            </p:cNvPr>
            <p:cNvSpPr/>
            <p:nvPr/>
          </p:nvSpPr>
          <p:spPr>
            <a:xfrm>
              <a:off x="7968432" y="3279191"/>
              <a:ext cx="716757" cy="1023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49" name="Rectangle 648">
              <a:extLst>
                <a:ext uri="{FF2B5EF4-FFF2-40B4-BE49-F238E27FC236}">
                  <a16:creationId xmlns:a16="http://schemas.microsoft.com/office/drawing/2014/main" id="{CC9795F2-86C4-A645-EAC1-72F71F5DF571}"/>
                </a:ext>
              </a:extLst>
            </p:cNvPr>
            <p:cNvSpPr/>
            <p:nvPr/>
          </p:nvSpPr>
          <p:spPr>
            <a:xfrm>
              <a:off x="5039721" y="4829872"/>
              <a:ext cx="597470" cy="871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50" name="Rectangle 649">
              <a:extLst>
                <a:ext uri="{FF2B5EF4-FFF2-40B4-BE49-F238E27FC236}">
                  <a16:creationId xmlns:a16="http://schemas.microsoft.com/office/drawing/2014/main" id="{EB72BA9D-8BCC-AF8D-64A9-01BFB69610FD}"/>
                </a:ext>
              </a:extLst>
            </p:cNvPr>
            <p:cNvSpPr/>
            <p:nvPr/>
          </p:nvSpPr>
          <p:spPr>
            <a:xfrm>
              <a:off x="6707560" y="3016507"/>
              <a:ext cx="173634" cy="215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51" name="TextBox 650">
              <a:extLst>
                <a:ext uri="{FF2B5EF4-FFF2-40B4-BE49-F238E27FC236}">
                  <a16:creationId xmlns:a16="http://schemas.microsoft.com/office/drawing/2014/main" id="{8A0F903E-552D-B0F5-5287-72A7AEF04029}"/>
                </a:ext>
              </a:extLst>
            </p:cNvPr>
            <p:cNvSpPr txBox="1"/>
            <p:nvPr/>
          </p:nvSpPr>
          <p:spPr>
            <a:xfrm>
              <a:off x="4931014" y="2437118"/>
              <a:ext cx="3179524" cy="276999"/>
            </a:xfrm>
            <a:prstGeom prst="rect">
              <a:avLst/>
            </a:prstGeom>
            <a:noFill/>
          </p:spPr>
          <p:txBody>
            <a:bodyPr wrap="square" rtlCol="0">
              <a:spAutoFit/>
            </a:bodyPr>
            <a:lstStyle/>
            <a:p>
              <a:pPr algn="ctr"/>
              <a:r>
                <a:rPr lang="et-EE" sz="1200" dirty="0">
                  <a:latin typeface="Calibri Light" panose="020F0302020204030204" pitchFamily="34" charset="0"/>
                  <a:ea typeface="Calibri Light" panose="020F0302020204030204" pitchFamily="34" charset="0"/>
                  <a:cs typeface="Calibri Light" panose="020F0302020204030204" pitchFamily="34" charset="0"/>
                </a:rPr>
                <a:t>Installing applications and performing updates</a:t>
              </a:r>
            </a:p>
          </p:txBody>
        </p:sp>
      </p:grpSp>
      <p:pic>
        <p:nvPicPr>
          <p:cNvPr id="576" name="/Defaults/Icons/Hlp.emf" hidden="1">
            <a:extLst>
              <a:ext uri="{FF2B5EF4-FFF2-40B4-BE49-F238E27FC236}">
                <a16:creationId xmlns:a16="http://schemas.microsoft.com/office/drawing/2014/main" id="{74EAE236-7607-0B6D-77C1-FDF031CC2838}"/>
              </a:ext>
            </a:extLst>
          </p:cNvPr>
          <p:cNvPicPr>
            <a:picLocks noChangeAspect="1"/>
          </p:cNvPicPr>
          <p:nvPr/>
        </p:nvPicPr>
        <p:blipFill>
          <a:blip r:embed="rId46"/>
          <a:stretch>
            <a:fillRect/>
          </a:stretch>
        </p:blipFill>
        <p:spPr>
          <a:xfrm>
            <a:off x="993469" y="5886071"/>
            <a:ext cx="749872" cy="763656"/>
          </a:xfrm>
          <a:prstGeom prst="rect">
            <a:avLst/>
          </a:prstGeom>
        </p:spPr>
      </p:pic>
      <p:pic>
        <p:nvPicPr>
          <p:cNvPr id="577" name="/Defaults/Icons/Pxl.emf" hidden="1">
            <a:extLst>
              <a:ext uri="{FF2B5EF4-FFF2-40B4-BE49-F238E27FC236}">
                <a16:creationId xmlns:a16="http://schemas.microsoft.com/office/drawing/2014/main" id="{2C56D513-70DA-90E9-F18C-899AB51167E6}"/>
              </a:ext>
            </a:extLst>
          </p:cNvPr>
          <p:cNvPicPr>
            <a:picLocks noChangeAspect="1"/>
          </p:cNvPicPr>
          <p:nvPr/>
        </p:nvPicPr>
        <p:blipFill>
          <a:blip r:embed="rId47"/>
          <a:stretch>
            <a:fillRect/>
          </a:stretch>
        </p:blipFill>
        <p:spPr>
          <a:xfrm>
            <a:off x="1743341" y="5886071"/>
            <a:ext cx="736337" cy="749873"/>
          </a:xfrm>
          <a:prstGeom prst="rect">
            <a:avLst/>
          </a:prstGeom>
        </p:spPr>
      </p:pic>
      <p:pic>
        <p:nvPicPr>
          <p:cNvPr id="578" name="/Defaults/Icons/Thm.emf" hidden="1">
            <a:extLst>
              <a:ext uri="{FF2B5EF4-FFF2-40B4-BE49-F238E27FC236}">
                <a16:creationId xmlns:a16="http://schemas.microsoft.com/office/drawing/2014/main" id="{50B317F2-611B-2B51-898E-3EA579F38B34}"/>
              </a:ext>
            </a:extLst>
          </p:cNvPr>
          <p:cNvPicPr>
            <a:picLocks noChangeAspect="1"/>
          </p:cNvPicPr>
          <p:nvPr/>
        </p:nvPicPr>
        <p:blipFill>
          <a:blip r:embed="rId48"/>
          <a:stretch>
            <a:fillRect/>
          </a:stretch>
        </p:blipFill>
        <p:spPr>
          <a:xfrm>
            <a:off x="232223" y="5879178"/>
            <a:ext cx="749873" cy="763657"/>
          </a:xfrm>
          <a:prstGeom prst="rect">
            <a:avLst/>
          </a:prstGeom>
        </p:spPr>
      </p:pic>
      <p:grpSp>
        <p:nvGrpSpPr>
          <p:cNvPr id="404" name="/Defaults/Help/Windows.hlp" hidden="1">
            <a:extLst>
              <a:ext uri="{FF2B5EF4-FFF2-40B4-BE49-F238E27FC236}">
                <a16:creationId xmlns:a16="http://schemas.microsoft.com/office/drawing/2014/main" id="{45E7079E-BEC0-7685-ABE6-51CE47C909F9}"/>
              </a:ext>
            </a:extLst>
          </p:cNvPr>
          <p:cNvGrpSpPr/>
          <p:nvPr/>
        </p:nvGrpSpPr>
        <p:grpSpPr>
          <a:xfrm>
            <a:off x="4377330" y="2946182"/>
            <a:ext cx="5419892" cy="3106906"/>
            <a:chOff x="4072530" y="2641382"/>
            <a:chExt cx="5419892" cy="3106906"/>
          </a:xfrm>
        </p:grpSpPr>
        <p:sp>
          <p:nvSpPr>
            <p:cNvPr id="399" name="Rectangle 398">
              <a:extLst>
                <a:ext uri="{FF2B5EF4-FFF2-40B4-BE49-F238E27FC236}">
                  <a16:creationId xmlns:a16="http://schemas.microsoft.com/office/drawing/2014/main" id="{041EE48A-5BD3-E93B-A148-B05BC996B752}"/>
                </a:ext>
              </a:extLst>
            </p:cNvPr>
            <p:cNvSpPr/>
            <p:nvPr/>
          </p:nvSpPr>
          <p:spPr>
            <a:xfrm>
              <a:off x="4072530" y="26413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3" name="Rectangle 402">
              <a:extLst>
                <a:ext uri="{FF2B5EF4-FFF2-40B4-BE49-F238E27FC236}">
                  <a16:creationId xmlns:a16="http://schemas.microsoft.com/office/drawing/2014/main" id="{D4CA2EAA-1CFC-C6EF-4BD7-F8957C70D0CE}"/>
                </a:ext>
              </a:extLst>
            </p:cNvPr>
            <p:cNvSpPr/>
            <p:nvPr/>
          </p:nvSpPr>
          <p:spPr>
            <a:xfrm>
              <a:off x="4219575" y="4229100"/>
              <a:ext cx="2658899" cy="525734"/>
            </a:xfrm>
            <a:prstGeom prst="rect">
              <a:avLst/>
            </a:prstGeom>
            <a:gradFill>
              <a:gsLst>
                <a:gs pos="29000">
                  <a:srgbClr val="000000"/>
                </a:gs>
                <a:gs pos="0">
                  <a:schemeClr val="bg1">
                    <a:alpha val="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400" name="Picture 399">
              <a:extLst>
                <a:ext uri="{FF2B5EF4-FFF2-40B4-BE49-F238E27FC236}">
                  <a16:creationId xmlns:a16="http://schemas.microsoft.com/office/drawing/2014/main" id="{90F7EC47-0D68-E097-5157-3333E532769C}"/>
                </a:ext>
              </a:extLst>
            </p:cNvPr>
            <p:cNvPicPr>
              <a:picLocks noChangeAspect="1"/>
            </p:cNvPicPr>
            <p:nvPr/>
          </p:nvPicPr>
          <p:blipFill>
            <a:blip r:embed="rId49"/>
            <a:stretch>
              <a:fillRect/>
            </a:stretch>
          </p:blipFill>
          <p:spPr>
            <a:xfrm>
              <a:off x="4118556" y="2967955"/>
              <a:ext cx="2851177" cy="1780257"/>
            </a:xfrm>
            <a:prstGeom prst="rect">
              <a:avLst/>
            </a:prstGeom>
          </p:spPr>
        </p:pic>
        <p:sp>
          <p:nvSpPr>
            <p:cNvPr id="401" name="TextBox 400">
              <a:extLst>
                <a:ext uri="{FF2B5EF4-FFF2-40B4-BE49-F238E27FC236}">
                  <a16:creationId xmlns:a16="http://schemas.microsoft.com/office/drawing/2014/main" id="{DCE3C123-F87B-04CF-97D7-DE4A407A6A64}"/>
                </a:ext>
              </a:extLst>
            </p:cNvPr>
            <p:cNvSpPr txBox="1"/>
            <p:nvPr/>
          </p:nvSpPr>
          <p:spPr>
            <a:xfrm>
              <a:off x="6969733" y="2832923"/>
              <a:ext cx="2471737" cy="2723823"/>
            </a:xfrm>
            <a:prstGeom prst="rect">
              <a:avLst/>
            </a:prstGeom>
            <a:noFill/>
          </p:spPr>
          <p:txBody>
            <a:bodyPr wrap="square" rtlCol="0">
              <a:spAutoFit/>
            </a:bodyPr>
            <a:lstStyle/>
            <a:p>
              <a:r>
                <a:rPr lang="et-EE" sz="1100" dirty="0"/>
                <a:t>Window management </a:t>
              </a:r>
              <a:r>
                <a:rPr lang="et-EE" sz="700" dirty="0"/>
                <a:t>in Sunlight is simple and powerful. Each window can be dragged, resized and restacked. Here’s a list of some of the basic features of Sunlight Desktop Environment</a:t>
              </a:r>
            </a:p>
            <a:p>
              <a:endParaRPr lang="et-EE" sz="700" dirty="0"/>
            </a:p>
            <a:p>
              <a:pPr marL="171450" indent="-171450">
                <a:buFont typeface="Arial" panose="020B0604020202020204" pitchFamily="34" charset="0"/>
                <a:buChar char="•"/>
              </a:pPr>
              <a:r>
                <a:rPr lang="et-EE" sz="600" dirty="0"/>
                <a:t>Launcher – Clicking on this button will open a menu, where you can launch apps as well as hibernate, log off, restart and shut down.</a:t>
              </a:r>
            </a:p>
            <a:p>
              <a:pPr marL="171450" indent="-171450">
                <a:buFont typeface="Arial" panose="020B0604020202020204" pitchFamily="34" charset="0"/>
                <a:buChar char="•"/>
              </a:pPr>
              <a:r>
                <a:rPr lang="et-EE" sz="600" dirty="0"/>
                <a:t>Taskbar – If you have multiple windows open, this is where their name and icon will appear. If a taskbar icon is not highlighted, clicking on it will highlight it (and activate the window). In case the icon is highlighted, the window will minimize. If the window is minimized, clicking on the taskbar icon/label will restore it.</a:t>
              </a:r>
            </a:p>
            <a:p>
              <a:pPr marL="171450" indent="-171450">
                <a:buFont typeface="Arial" panose="020B0604020202020204" pitchFamily="34" charset="0"/>
                <a:buChar char="•"/>
              </a:pPr>
              <a:r>
                <a:rPr lang="et-EE" sz="600" dirty="0"/>
                <a:t>Workspace switcher – Windows can be separated into workspaces. Clicking on the area of workspace switcher will switch between workspaces. If you open more than 5 windows, the next workspace with less than 5 windows will be selected. If all 4 workspaces have 5 windows open, a new non-modal window cannot be opened.</a:t>
              </a:r>
            </a:p>
            <a:p>
              <a:pPr marL="171450" indent="-171450">
                <a:buFont typeface="Arial" panose="020B0604020202020204" pitchFamily="34" charset="0"/>
                <a:buChar char="•"/>
              </a:pPr>
              <a:r>
                <a:rPr lang="et-EE" sz="600" dirty="0"/>
                <a:t>Each window can be moved by pressing and dragging it from the titlebar.</a:t>
              </a:r>
            </a:p>
            <a:p>
              <a:pPr marL="171450" indent="-171450">
                <a:buFont typeface="Arial" panose="020B0604020202020204" pitchFamily="34" charset="0"/>
                <a:buChar char="•"/>
              </a:pPr>
              <a:r>
                <a:rPr lang="et-EE" sz="600" dirty="0"/>
                <a:t>Pressing and dragging from the corner of a window will resize it. Release to stop resizing.</a:t>
              </a:r>
            </a:p>
            <a:p>
              <a:pPr marL="171450" indent="-171450">
                <a:buFont typeface="Arial" panose="020B0604020202020204" pitchFamily="34" charset="0"/>
                <a:buChar char="•"/>
              </a:pPr>
              <a:r>
                <a:rPr lang="et-EE" sz="600" dirty="0"/>
                <a:t>Minimize button will hide the window, while allowing you to show it again by clicking the corresponding icon on the taskbar</a:t>
              </a:r>
            </a:p>
            <a:p>
              <a:pPr marL="171450" indent="-171450">
                <a:buFont typeface="Arial" panose="020B0604020202020204" pitchFamily="34" charset="0"/>
                <a:buChar char="•"/>
              </a:pPr>
              <a:r>
                <a:rPr lang="et-EE" sz="600" dirty="0"/>
                <a:t>Close button will close the window and remove it from the taskbar</a:t>
              </a:r>
            </a:p>
          </p:txBody>
        </p:sp>
        <p:sp>
          <p:nvSpPr>
            <p:cNvPr id="402" name="TextBox 401">
              <a:extLst>
                <a:ext uri="{FF2B5EF4-FFF2-40B4-BE49-F238E27FC236}">
                  <a16:creationId xmlns:a16="http://schemas.microsoft.com/office/drawing/2014/main" id="{C325D4AE-1C30-5C91-0F2B-265072613C2D}"/>
                </a:ext>
              </a:extLst>
            </p:cNvPr>
            <p:cNvSpPr txBox="1"/>
            <p:nvPr/>
          </p:nvSpPr>
          <p:spPr>
            <a:xfrm>
              <a:off x="4159098" y="4754834"/>
              <a:ext cx="2673350" cy="923330"/>
            </a:xfrm>
            <a:prstGeom prst="rect">
              <a:avLst/>
            </a:prstGeom>
            <a:noFill/>
          </p:spPr>
          <p:txBody>
            <a:bodyPr wrap="square" rtlCol="0">
              <a:spAutoFit/>
            </a:bodyPr>
            <a:lstStyle/>
            <a:p>
              <a:r>
                <a:rPr lang="et-EE" sz="600" dirty="0"/>
                <a:t>Tips:</a:t>
              </a:r>
            </a:p>
            <a:p>
              <a:pPr marL="171450" indent="-171450">
                <a:buFont typeface="Arial" panose="020B0604020202020204" pitchFamily="34" charset="0"/>
                <a:buChar char="•"/>
              </a:pPr>
              <a:r>
                <a:rPr lang="et-EE" sz="600" dirty="0"/>
                <a:t>Desktop icons are stored at /Users/&lt;Username&gt;/Desktop/</a:t>
              </a:r>
            </a:p>
            <a:p>
              <a:pPr marL="171450" indent="-171450">
                <a:buFont typeface="Arial" panose="020B0604020202020204" pitchFamily="34" charset="0"/>
                <a:buChar char="•"/>
              </a:pPr>
              <a:r>
                <a:rPr lang="et-EE" sz="600" dirty="0"/>
                <a:t>A modal window cannot be moved or resized and is easily identified by translucent black background and no icon being created on the taskbar</a:t>
              </a:r>
            </a:p>
            <a:p>
              <a:pPr marL="171450" indent="-171450">
                <a:buFont typeface="Arial" panose="020B0604020202020204" pitchFamily="34" charset="0"/>
                <a:buChar char="•"/>
              </a:pPr>
              <a:r>
                <a:rPr lang="et-EE" sz="600" dirty="0"/>
                <a:t>Clicking on the clock will allow you to manually refresh the clock time</a:t>
              </a:r>
            </a:p>
            <a:p>
              <a:pPr marL="171450" indent="-171450">
                <a:buFont typeface="Arial" panose="020B0604020202020204" pitchFamily="34" charset="0"/>
                <a:buChar char="•"/>
              </a:pPr>
              <a:r>
                <a:rPr lang="et-EE" sz="600" dirty="0"/>
                <a:t>If you move a window out of the screen, you can use task manager to close it</a:t>
              </a:r>
            </a:p>
            <a:p>
              <a:pPr marL="171450" indent="-171450">
                <a:buFont typeface="Arial" panose="020B0604020202020204" pitchFamily="34" charset="0"/>
                <a:buChar char="•"/>
              </a:pPr>
              <a:r>
                <a:rPr lang="et-EE" sz="600" dirty="0"/>
                <a:t>Desktop icons are displayed on a special transparent window, which is not modal, but cannot be moved or closed</a:t>
              </a:r>
            </a:p>
          </p:txBody>
        </p:sp>
      </p:grpSp>
      <p:pic>
        <p:nvPicPr>
          <p:cNvPr id="580" name="/Defaults/Images/Shapes.png" descr="A set of stairs and neon lights&#10;&#10;Description automatically generated" hidden="1">
            <a:extLst>
              <a:ext uri="{FF2B5EF4-FFF2-40B4-BE49-F238E27FC236}">
                <a16:creationId xmlns:a16="http://schemas.microsoft.com/office/drawing/2014/main" id="{A81B361A-4E46-E5B4-6EF9-8E815DC7518E}"/>
              </a:ext>
            </a:extLst>
          </p:cNvPr>
          <p:cNvPicPr>
            <a:picLocks/>
          </p:cNvPicPr>
          <p:nvPr/>
        </p:nvPicPr>
        <p:blipFill>
          <a:blip r:embed="rId50">
            <a:extLst>
              <a:ext uri="{28A0092B-C50C-407E-A947-70E740481C1C}">
                <a14:useLocalDpi xmlns:a14="http://schemas.microsoft.com/office/drawing/2010/main" val="0"/>
              </a:ext>
            </a:extLst>
          </a:blip>
          <a:stretch>
            <a:fillRect/>
          </a:stretch>
        </p:blipFill>
        <p:spPr>
          <a:xfrm>
            <a:off x="-1" y="0"/>
            <a:ext cx="0" cy="0"/>
          </a:xfrm>
          <a:prstGeom prst="rect">
            <a:avLst/>
          </a:prstGeom>
        </p:spPr>
      </p:pic>
      <p:pic>
        <p:nvPicPr>
          <p:cNvPr id="584" name="/Defaults/Images/Warp.png" descr="Blue lights in a black hole&#10;&#10;Description automatically generated" hidden="1">
            <a:extLst>
              <a:ext uri="{FF2B5EF4-FFF2-40B4-BE49-F238E27FC236}">
                <a16:creationId xmlns:a16="http://schemas.microsoft.com/office/drawing/2014/main" id="{584D9BEC-541C-4D04-A8CB-4EBFDDD75B45}"/>
              </a:ext>
            </a:extLst>
          </p:cNvPr>
          <p:cNvPicPr>
            <a:picLocks/>
          </p:cNvPicPr>
          <p:nvPr/>
        </p:nvPicPr>
        <p:blipFill>
          <a:blip r:embed="rId51">
            <a:extLst>
              <a:ext uri="{28A0092B-C50C-407E-A947-70E740481C1C}">
                <a14:useLocalDpi xmlns:a14="http://schemas.microsoft.com/office/drawing/2010/main" val="0"/>
              </a:ext>
            </a:extLst>
          </a:blip>
          <a:stretch>
            <a:fillRect/>
          </a:stretch>
        </p:blipFill>
        <p:spPr>
          <a:xfrm>
            <a:off x="774" y="0"/>
            <a:ext cx="12190452" cy="6858000"/>
          </a:xfrm>
          <a:prstGeom prst="rect">
            <a:avLst/>
          </a:prstGeom>
        </p:spPr>
      </p:pic>
      <p:pic>
        <p:nvPicPr>
          <p:cNvPr id="586" name="/Defaults/Images/Bokeh.jpg" descr="A colorful lights in the dark&#10;&#10;Description automatically generated" hidden="1">
            <a:extLst>
              <a:ext uri="{FF2B5EF4-FFF2-40B4-BE49-F238E27FC236}">
                <a16:creationId xmlns:a16="http://schemas.microsoft.com/office/drawing/2014/main" id="{EB746128-4D3F-617C-7627-0A61C6B9F20B}"/>
              </a:ext>
            </a:extLst>
          </p:cNvPr>
          <p:cNvPicPr>
            <a:picLocks/>
          </p:cNvPicPr>
          <p:nvPr/>
        </p:nvPicPr>
        <p:blipFill>
          <a:blip r:embed="rId52">
            <a:extLst>
              <a:ext uri="{28A0092B-C50C-407E-A947-70E740481C1C}">
                <a14:useLocalDpi xmlns:a14="http://schemas.microsoft.com/office/drawing/2010/main" val="0"/>
              </a:ext>
            </a:extLst>
          </a:blip>
          <a:stretch>
            <a:fillRect/>
          </a:stretch>
        </p:blipFill>
        <p:spPr>
          <a:xfrm>
            <a:off x="3169920" y="1360932"/>
            <a:ext cx="5852160" cy="4136136"/>
          </a:xfrm>
          <a:prstGeom prst="rect">
            <a:avLst/>
          </a:prstGeom>
        </p:spPr>
      </p:pic>
      <p:pic>
        <p:nvPicPr>
          <p:cNvPr id="588" name="/Defaults/Images/Classic.jpg" descr="A blue and purple background&#10;&#10;Description automatically generated" hidden="1">
            <a:extLst>
              <a:ext uri="{FF2B5EF4-FFF2-40B4-BE49-F238E27FC236}">
                <a16:creationId xmlns:a16="http://schemas.microsoft.com/office/drawing/2014/main" id="{182C5BAF-88B8-841A-B749-839FDA9AE0FC}"/>
              </a:ext>
            </a:extLst>
          </p:cNvPr>
          <p:cNvPicPr>
            <a:picLocks/>
          </p:cNvPicPr>
          <p:nvPr/>
        </p:nvPicPr>
        <p:blipFill>
          <a:blip r:embed="rId53">
            <a:extLst>
              <a:ext uri="{28A0092B-C50C-407E-A947-70E740481C1C}">
                <a14:useLocalDpi xmlns:a14="http://schemas.microsoft.com/office/drawing/2010/main" val="0"/>
              </a:ext>
            </a:extLst>
          </a:blip>
          <a:stretch>
            <a:fillRect/>
          </a:stretch>
        </p:blipFill>
        <p:spPr>
          <a:xfrm>
            <a:off x="0" y="0"/>
            <a:ext cx="0" cy="0"/>
          </a:xfrm>
          <a:prstGeom prst="rect">
            <a:avLst/>
          </a:prstGeom>
        </p:spPr>
      </p:pic>
      <p:pic>
        <p:nvPicPr>
          <p:cNvPr id="590" name="/Defaults/Images/Stonehenge.png" descr="A stonehenge with a blue sky with Kendal Castle in the background&#10;&#10;Description automatically generated" hidden="1">
            <a:extLst>
              <a:ext uri="{FF2B5EF4-FFF2-40B4-BE49-F238E27FC236}">
                <a16:creationId xmlns:a16="http://schemas.microsoft.com/office/drawing/2014/main" id="{977BEA65-BEC3-AC0D-E166-569A39A2E44C}"/>
              </a:ext>
            </a:extLst>
          </p:cNvPr>
          <p:cNvPicPr>
            <a:picLocks/>
          </p:cNvPicPr>
          <p:nvPr/>
        </p:nvPicPr>
        <p:blipFill>
          <a:blip r:embed="rId54">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pic>
        <p:nvPicPr>
          <p:cNvPr id="591" name="/Defaults/Videos/Sample.mp4" hidden="1">
            <a:hlinkClick r:id="" action="ppaction://media"/>
            <a:extLst>
              <a:ext uri="{FF2B5EF4-FFF2-40B4-BE49-F238E27FC236}">
                <a16:creationId xmlns:a16="http://schemas.microsoft.com/office/drawing/2014/main" id="{5745C97A-76FC-19D7-3F22-6108BC05BEF6}"/>
              </a:ext>
            </a:extLst>
          </p:cNvPr>
          <p:cNvPicPr>
            <a:picLocks/>
          </p:cNvPicPr>
          <p:nvPr>
            <a:videoFile r:link="rId8"/>
            <p:extLst>
              <p:ext uri="{DAA4B4D4-6D71-4841-9C94-3DE7FCFB9230}">
                <p14:media xmlns:p14="http://schemas.microsoft.com/office/powerpoint/2010/main" r:embed="rId7"/>
              </p:ext>
            </p:extLst>
          </p:nvPr>
        </p:nvPicPr>
        <p:blipFill>
          <a:blip r:embed="rId55"/>
          <a:stretch>
            <a:fillRect/>
          </a:stretch>
        </p:blipFill>
        <p:spPr>
          <a:xfrm>
            <a:off x="0" y="0"/>
            <a:ext cx="182068" cy="102413"/>
          </a:xfrm>
          <a:prstGeom prst="rect">
            <a:avLst/>
          </a:prstGeom>
        </p:spPr>
      </p:pic>
    </p:spTree>
    <p:controls>
      <mc:AlternateContent xmlns:mc="http://schemas.openxmlformats.org/markup-compatibility/2006">
        <mc:Choice xmlns:v="urn:schemas-microsoft-com:vml" Requires="v">
          <p:control name="Label1" r:id="rId9" imgW="914400" imgH="914400"/>
        </mc:Choice>
        <mc:Fallback>
          <p:control name="Label1" r:id="rId9" imgW="914400" imgH="914400">
            <p:pic>
              <p:nvPicPr>
                <p:cNvPr id="75" name="Label1">
                  <a:extLst>
                    <a:ext uri="{FF2B5EF4-FFF2-40B4-BE49-F238E27FC236}">
                      <a16:creationId xmlns:a16="http://schemas.microsoft.com/office/drawing/2014/main" id="{2F2A539A-C3D5-F651-F8B7-3052E83CC374}"/>
                    </a:ext>
                  </a:extLst>
                </p:cNvPr>
                <p:cNvPicPr>
                  <a:picLocks/>
                </p:cNvPicPr>
                <p:nvPr/>
              </p:nvPicPr>
              <p:blipFill>
                <a:blip r:embed="rId56"/>
                <a:stretch>
                  <a:fillRect/>
                </a:stretch>
              </p:blipFill>
              <p:spPr>
                <a:xfrm>
                  <a:off x="-368300" y="2268538"/>
                  <a:ext cx="914400" cy="914400"/>
                </a:xfrm>
                <a:prstGeom prst="rect">
                  <a:avLst/>
                </a:prstGeom>
              </p:spPr>
            </p:pic>
          </p:control>
        </mc:Fallback>
      </mc:AlternateContent>
    </p:controls>
    <p:extLst>
      <p:ext uri="{BB962C8B-B14F-4D97-AF65-F5344CB8AC3E}">
        <p14:creationId xmlns:p14="http://schemas.microsoft.com/office/powerpoint/2010/main" val="523131602"/>
      </p:ext>
    </p:extLst>
  </p:cSld>
  <p:clrMapOvr>
    <a:masterClrMapping/>
  </p:clrMapOvr>
  <mc:AlternateContent xmlns:mc="http://schemas.openxmlformats.org/markup-compatibility/2006" xmlns:p14="http://schemas.microsoft.com/office/powerpoint/2010/main">
    <mc:Choice Requires="p14">
      <p:transition spd="slow" p14:dur="2000" advClick="0" advTm="0">
        <p14:glitter dir="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7"/>
                                        </p:tgtEl>
                                      </p:cBhvr>
                                    </p:cmd>
                                  </p:childTnLst>
                                </p:cTn>
                              </p:par>
                              <p:par>
                                <p:cTn id="10" presetID="1" presetClass="mediacall" presetSubtype="0" fill="hold" nodeType="withEffect">
                                  <p:stCondLst>
                                    <p:cond delay="750"/>
                                  </p:stCondLst>
                                  <p:childTnLst>
                                    <p:cmd type="call" cmd="playFrom(0.0)">
                                      <p:cBhvr>
                                        <p:cTn id="11" dur="1" fill="hold"/>
                                        <p:tgtEl>
                                          <p:spTgt spid="115"/>
                                        </p:tgtEl>
                                      </p:cBhvr>
                                    </p:cmd>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86874" fill="hold"/>
                                        <p:tgtEl>
                                          <p:spTgt spid="59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3">
                <p:cTn id="16" fill="hold" display="0">
                  <p:stCondLst>
                    <p:cond delay="indefinite"/>
                  </p:stCondLst>
                  <p:endCondLst>
                    <p:cond evt="onStopAudio" delay="0">
                      <p:tgtEl>
                        <p:sldTgt/>
                      </p:tgtEl>
                    </p:cond>
                  </p:endCondLst>
                </p:cTn>
                <p:tgtEl>
                  <p:spTgt spid="76"/>
                </p:tgtEl>
              </p:cMediaNode>
            </p:audio>
            <p:audio>
              <p:cMediaNode vol="80000" numSld="999">
                <p:cTn id="17" fill="hold" display="0">
                  <p:stCondLst>
                    <p:cond delay="indefinite"/>
                  </p:stCondLst>
                  <p:endCondLst>
                    <p:cond evt="onStopAudio" delay="0">
                      <p:tgtEl>
                        <p:sldTgt/>
                      </p:tgtEl>
                    </p:cond>
                  </p:endCondLst>
                </p:cTn>
                <p:tgtEl>
                  <p:spTgt spid="77"/>
                </p:tgtEl>
              </p:cMediaNode>
            </p:audio>
            <p:audio>
              <p:cMediaNode vol="80000" numSld="999">
                <p:cTn id="18" repeatCount="indefinite" fill="hold" display="0">
                  <p:stCondLst>
                    <p:cond delay="indefinite"/>
                  </p:stCondLst>
                  <p:endCondLst>
                    <p:cond evt="onStopAudio" delay="0">
                      <p:tgtEl>
                        <p:sldTgt/>
                      </p:tgtEl>
                    </p:cond>
                  </p:endCondLst>
                </p:cTn>
                <p:tgtEl>
                  <p:spTgt spid="115"/>
                </p:tgtEl>
              </p:cMediaNode>
            </p:audio>
            <p:video>
              <p:cMediaNode vol="80000">
                <p:cTn id="19" fill="hold" display="0">
                  <p:stCondLst>
                    <p:cond delay="indefinite"/>
                  </p:stCondLst>
                </p:cTn>
                <p:tgtEl>
                  <p:spTgt spid="591"/>
                </p:tgtEl>
              </p:cMediaNode>
            </p:video>
            <p:seq concurrent="1" nextAc="seek">
              <p:cTn id="20" restart="whenNotActive" fill="hold" evtFilter="cancelBubble" nodeType="interactiveSeq">
                <p:stCondLst>
                  <p:cond evt="onClick" delay="0">
                    <p:tgtEl>
                      <p:spTgt spid="59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91"/>
                                        </p:tgtEl>
                                      </p:cBhvr>
                                    </p:cmd>
                                  </p:childTnLst>
                                </p:cTn>
                              </p:par>
                            </p:childTnLst>
                          </p:cTn>
                        </p:par>
                      </p:childTnLst>
                    </p:cTn>
                  </p:par>
                </p:childTnLst>
              </p:cTn>
              <p:nextCondLst>
                <p:cond evt="onClick" delay="0">
                  <p:tgtEl>
                    <p:spTgt spid="59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name="Slide8">
    <p:bg>
      <p:bgPr>
        <a:gradFill flip="none" rotWithShape="1">
          <a:gsLst>
            <a:gs pos="100000">
              <a:srgbClr val="7030A0"/>
            </a:gs>
            <a:gs pos="18000">
              <a:srgbClr val="500000"/>
            </a:gs>
          </a:gsLst>
          <a:lin ang="2700000" scaled="1"/>
          <a:tileRect/>
        </a:gradFill>
        <a:effectLst/>
      </p:bgPr>
    </p:bg>
    <p:spTree>
      <p:nvGrpSpPr>
        <p:cNvPr id="1" name=""/>
        <p:cNvGrpSpPr/>
        <p:nvPr/>
      </p:nvGrpSpPr>
      <p:grpSpPr>
        <a:xfrm>
          <a:off x="0" y="0"/>
          <a:ext cx="0" cy="0"/>
          <a:chOff x="0" y="0"/>
          <a:chExt cx="0" cy="0"/>
        </a:xfrm>
      </p:grpSpPr>
      <p:sp>
        <p:nvSpPr>
          <p:cNvPr id="15" name="Ristkülik 14">
            <a:hlinkHover r:id="" action="ppaction://macro?name=Unlight"/>
            <a:extLst>
              <a:ext uri="{FF2B5EF4-FFF2-40B4-BE49-F238E27FC236}">
                <a16:creationId xmlns:a16="http://schemas.microsoft.com/office/drawing/2014/main" id="{8050BA99-2D3A-C475-8910-E196A703D10D}"/>
              </a:ext>
            </a:extLst>
          </p:cNvPr>
          <p:cNvSpPr/>
          <p:nvPr/>
        </p:nvSpPr>
        <p:spPr>
          <a:xfrm flipV="1">
            <a:off x="0"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3" name="BtnSessionRecovery">
            <a:hlinkClick r:id="" action="ppaction://macro?name=RecoverSession"/>
            <a:hlinkHover r:id="" action="ppaction://macro?name=Highlight"/>
            <a:extLst>
              <a:ext uri="{FF2B5EF4-FFF2-40B4-BE49-F238E27FC236}">
                <a16:creationId xmlns:a16="http://schemas.microsoft.com/office/drawing/2014/main" id="{97E44F86-A0A4-F84D-898F-8EF204154708}"/>
              </a:ext>
            </a:extLst>
          </p:cNvPr>
          <p:cNvSpPr/>
          <p:nvPr/>
        </p:nvSpPr>
        <p:spPr>
          <a:xfrm>
            <a:off x="4228010" y="3054225"/>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solidFill>
                  <a:srgbClr val="FFFFFF"/>
                </a:solidFill>
                <a:latin typeface="Consolas" panose="020B0609020204030204" pitchFamily="49" charset="0"/>
              </a:rPr>
              <a:t>Continue boot</a:t>
            </a:r>
            <a:endParaRPr lang="et-EE" dirty="0">
              <a:solidFill>
                <a:srgbClr val="FFFFFF"/>
              </a:solidFill>
              <a:latin typeface="Consolas" panose="020B0609020204030204" pitchFamily="49" charset="0"/>
            </a:endParaRPr>
          </a:p>
        </p:txBody>
      </p:sp>
      <p:sp>
        <p:nvSpPr>
          <p:cNvPr id="7" name="BtnRestart">
            <a:hlinkClick r:id="rId3" action="ppaction://hlinksldjump"/>
            <a:hlinkHover r:id="" action="ppaction://macro?name=Highlight"/>
            <a:extLst>
              <a:ext uri="{FF2B5EF4-FFF2-40B4-BE49-F238E27FC236}">
                <a16:creationId xmlns:a16="http://schemas.microsoft.com/office/drawing/2014/main" id="{A401F76D-664E-4BC2-E283-93BA51DD6E7A}"/>
              </a:ext>
            </a:extLst>
          </p:cNvPr>
          <p:cNvSpPr/>
          <p:nvPr/>
        </p:nvSpPr>
        <p:spPr>
          <a:xfrm>
            <a:off x="4228011" y="3789448"/>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Restart system</a:t>
            </a:r>
          </a:p>
        </p:txBody>
      </p:sp>
      <p:sp>
        <p:nvSpPr>
          <p:cNvPr id="6" name="BtnFactoryReset">
            <a:hlinkClick r:id="" action="ppaction://macro?name=HardReset"/>
            <a:hlinkHover r:id="" action="ppaction://macro?name=Highlight"/>
            <a:extLst>
              <a:ext uri="{FF2B5EF4-FFF2-40B4-BE49-F238E27FC236}">
                <a16:creationId xmlns:a16="http://schemas.microsoft.com/office/drawing/2014/main" id="{2341A25C-E723-0212-6BD5-FAEF54648F4D}"/>
              </a:ext>
            </a:extLst>
          </p:cNvPr>
          <p:cNvSpPr/>
          <p:nvPr/>
        </p:nvSpPr>
        <p:spPr>
          <a:xfrm>
            <a:off x="4228010" y="4523061"/>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Factory reset</a:t>
            </a:r>
          </a:p>
        </p:txBody>
      </p:sp>
      <p:sp>
        <p:nvSpPr>
          <p:cNvPr id="19" name="BtnDFU">
            <a:hlinkClick r:id="rId4" action="ppaction://hlinksldjump"/>
            <a:hlinkHover r:id="" action="ppaction://macro?name=Highlight"/>
            <a:extLst>
              <a:ext uri="{FF2B5EF4-FFF2-40B4-BE49-F238E27FC236}">
                <a16:creationId xmlns:a16="http://schemas.microsoft.com/office/drawing/2014/main" id="{A6637040-8AFB-5A8D-CAFD-4047C1BDFD61}"/>
              </a:ext>
            </a:extLst>
          </p:cNvPr>
          <p:cNvSpPr/>
          <p:nvPr/>
        </p:nvSpPr>
        <p:spPr>
          <a:xfrm>
            <a:off x="4228011" y="5259894"/>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System update</a:t>
            </a:r>
          </a:p>
        </p:txBody>
      </p:sp>
      <p:sp>
        <p:nvSpPr>
          <p:cNvPr id="8" name="BtnShutdown">
            <a:hlinkClick r:id="" action="ppaction://macro?name=RecoveryModeSaveAndShutdown"/>
            <a:hlinkHover r:id="" action="ppaction://macro?name=Highlight"/>
            <a:extLst>
              <a:ext uri="{FF2B5EF4-FFF2-40B4-BE49-F238E27FC236}">
                <a16:creationId xmlns:a16="http://schemas.microsoft.com/office/drawing/2014/main" id="{4FEB8EB3-90CC-BFC1-9808-CCEAA7280964}"/>
              </a:ext>
            </a:extLst>
          </p:cNvPr>
          <p:cNvSpPr/>
          <p:nvPr/>
        </p:nvSpPr>
        <p:spPr>
          <a:xfrm>
            <a:off x="4228011" y="6025954"/>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Shut down system</a:t>
            </a:r>
          </a:p>
        </p:txBody>
      </p:sp>
      <p:sp>
        <p:nvSpPr>
          <p:cNvPr id="10" name="Bootwarning2">
            <a:extLst>
              <a:ext uri="{FF2B5EF4-FFF2-40B4-BE49-F238E27FC236}">
                <a16:creationId xmlns:a16="http://schemas.microsoft.com/office/drawing/2014/main" id="{8D18D218-B086-DAAC-CD79-DCC0C69DA831}"/>
              </a:ext>
            </a:extLst>
          </p:cNvPr>
          <p:cNvSpPr/>
          <p:nvPr/>
        </p:nvSpPr>
        <p:spPr>
          <a:xfrm>
            <a:off x="5225860" y="369418"/>
            <a:ext cx="1740280" cy="1492364"/>
          </a:xfrm>
          <a:prstGeom prst="triangle">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800" dirty="0">
                <a:solidFill>
                  <a:schemeClr val="bg1"/>
                </a:solidFill>
                <a:latin typeface="Candara" panose="020E0502030303020204" pitchFamily="34" charset="0"/>
              </a:rPr>
              <a:t> </a:t>
            </a:r>
            <a:endParaRPr lang="et-EE" sz="7200" dirty="0">
              <a:solidFill>
                <a:schemeClr val="bg1"/>
              </a:solidFill>
              <a:latin typeface="Candara" panose="020E0502030303020204" pitchFamily="34" charset="0"/>
            </a:endParaRPr>
          </a:p>
        </p:txBody>
      </p:sp>
      <p:sp>
        <p:nvSpPr>
          <p:cNvPr id="4" name="Bootwarning1">
            <a:extLst>
              <a:ext uri="{FF2B5EF4-FFF2-40B4-BE49-F238E27FC236}">
                <a16:creationId xmlns:a16="http://schemas.microsoft.com/office/drawing/2014/main" id="{7DA51DA0-0D2C-809B-D427-575C5743A12D}"/>
              </a:ext>
            </a:extLst>
          </p:cNvPr>
          <p:cNvSpPr/>
          <p:nvPr/>
        </p:nvSpPr>
        <p:spPr>
          <a:xfrm>
            <a:off x="5225860" y="369501"/>
            <a:ext cx="1740280" cy="1492364"/>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000" dirty="0">
                <a:solidFill>
                  <a:schemeClr val="bg1"/>
                </a:solidFill>
                <a:latin typeface="Candara" panose="020E0502030303020204" pitchFamily="34" charset="0"/>
              </a:rPr>
              <a:t>!</a:t>
            </a:r>
          </a:p>
          <a:p>
            <a:pPr algn="ctr"/>
            <a:r>
              <a:rPr lang="et-EE" sz="2800" dirty="0">
                <a:solidFill>
                  <a:schemeClr val="bg1"/>
                </a:solidFill>
              </a:rPr>
              <a:t> </a:t>
            </a:r>
            <a:endParaRPr lang="et-EE" sz="7200" dirty="0">
              <a:solidFill>
                <a:schemeClr val="bg1"/>
              </a:solidFill>
            </a:endParaRPr>
          </a:p>
        </p:txBody>
      </p:sp>
      <p:sp>
        <p:nvSpPr>
          <p:cNvPr id="12" name="Highlight" hidden="1">
            <a:extLst>
              <a:ext uri="{FF2B5EF4-FFF2-40B4-BE49-F238E27FC236}">
                <a16:creationId xmlns:a16="http://schemas.microsoft.com/office/drawing/2014/main" id="{799EE2E0-DBF7-8C04-76B9-67762D3D387F}"/>
              </a:ext>
            </a:extLst>
          </p:cNvPr>
          <p:cNvSpPr/>
          <p:nvPr/>
        </p:nvSpPr>
        <p:spPr>
          <a:xfrm>
            <a:off x="-738" y="6865925"/>
            <a:ext cx="2953512" cy="66751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bg1"/>
              </a:solidFill>
            </a:endParaRPr>
          </a:p>
        </p:txBody>
      </p:sp>
      <p:sp>
        <p:nvSpPr>
          <p:cNvPr id="13" name="Unlight" hidden="1">
            <a:hlinkClick r:id="" action="ppaction://macro?name=MacroTest"/>
            <a:hlinkHover r:id="" action="ppaction://noaction" highlightClick="1"/>
            <a:extLst>
              <a:ext uri="{FF2B5EF4-FFF2-40B4-BE49-F238E27FC236}">
                <a16:creationId xmlns:a16="http://schemas.microsoft.com/office/drawing/2014/main" id="{5A367B99-1971-C51E-3207-9C0894B64822}"/>
              </a:ext>
            </a:extLst>
          </p:cNvPr>
          <p:cNvSpPr/>
          <p:nvPr/>
        </p:nvSpPr>
        <p:spPr>
          <a:xfrm>
            <a:off x="155442" y="6993566"/>
            <a:ext cx="3735977" cy="512129"/>
          </a:xfrm>
          <a:prstGeom prst="rect">
            <a:avLst/>
          </a:prstGeom>
          <a:solidFill>
            <a:srgbClr val="7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latin typeface="Consolas" panose="020B0609020204030204" pitchFamily="49" charset="0"/>
              </a:rPr>
              <a:t>Macro test</a:t>
            </a:r>
          </a:p>
        </p:txBody>
      </p:sp>
      <p:sp>
        <p:nvSpPr>
          <p:cNvPr id="20" name="BootText">
            <a:extLst>
              <a:ext uri="{FF2B5EF4-FFF2-40B4-BE49-F238E27FC236}">
                <a16:creationId xmlns:a16="http://schemas.microsoft.com/office/drawing/2014/main" id="{33433E78-747B-F20A-401C-F57D5164F199}"/>
              </a:ext>
            </a:extLst>
          </p:cNvPr>
          <p:cNvSpPr txBox="1"/>
          <p:nvPr/>
        </p:nvSpPr>
        <p:spPr>
          <a:xfrm>
            <a:off x="0" y="2295525"/>
            <a:ext cx="12192000" cy="404726"/>
          </a:xfrm>
          <a:prstGeom prst="rect">
            <a:avLst/>
          </a:prstGeom>
          <a:noFill/>
        </p:spPr>
        <p:txBody>
          <a:bodyPr wrap="square" rtlCol="0">
            <a:spAutoFit/>
          </a:bodyPr>
          <a:lstStyle/>
          <a:p>
            <a:pPr algn="ctr"/>
            <a:r>
              <a:rPr lang="en-US" sz="2030">
                <a:latin typeface="Consolas" panose="020B0609020204030204" pitchFamily="49" charset="0"/>
              </a:rPr>
              <a:t>Recovery mode</a:t>
            </a:r>
            <a:endParaRPr lang="en-US" sz="2030" dirty="0">
              <a:latin typeface="Consolas" panose="020B0609020204030204" pitchFamily="49" charset="0"/>
            </a:endParaRPr>
          </a:p>
        </p:txBody>
      </p:sp>
      <p:sp>
        <p:nvSpPr>
          <p:cNvPr id="5" name="Ristkülik 4">
            <a:hlinkClick r:id="" action="ppaction://macro?name=RecoveryAbout"/>
            <a:extLst>
              <a:ext uri="{FF2B5EF4-FFF2-40B4-BE49-F238E27FC236}">
                <a16:creationId xmlns:a16="http://schemas.microsoft.com/office/drawing/2014/main" id="{65389B9F-1406-E832-6B9A-1FD6FE9979D3}"/>
              </a:ext>
            </a:extLst>
          </p:cNvPr>
          <p:cNvSpPr/>
          <p:nvPr/>
        </p:nvSpPr>
        <p:spPr>
          <a:xfrm>
            <a:off x="0" y="0"/>
            <a:ext cx="106017" cy="119270"/>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controls>
      <mc:AlternateContent xmlns:mc="http://schemas.openxmlformats.org/markup-compatibility/2006">
        <mc:Choice xmlns:v="urn:schemas-microsoft-com:vml" Requires="v">
          <p:control name="Label1" r:id="rId1" imgW="304920" imgH="361800"/>
        </mc:Choice>
        <mc:Fallback>
          <p:control name="Label1" r:id="rId1" imgW="304920" imgH="361800">
            <p:pic>
              <p:nvPicPr>
                <p:cNvPr id="2" name="Label1" hidden="1">
                  <a:extLst>
                    <a:ext uri="{FF2B5EF4-FFF2-40B4-BE49-F238E27FC236}">
                      <a16:creationId xmlns:a16="http://schemas.microsoft.com/office/drawing/2014/main" id="{5DA6CBB3-3F77-A142-484A-84785330C166}"/>
                    </a:ext>
                  </a:extLst>
                </p:cNvPr>
                <p:cNvPicPr>
                  <a:picLocks/>
                </p:cNvPicPr>
                <p:nvPr/>
              </p:nvPicPr>
              <p:blipFill>
                <a:blip r:embed="rId5"/>
                <a:stretch>
                  <a:fillRect/>
                </a:stretch>
              </p:blipFill>
              <p:spPr>
                <a:xfrm>
                  <a:off x="-931863" y="287338"/>
                  <a:ext cx="304334" cy="358121"/>
                </a:xfrm>
                <a:prstGeom prst="rect">
                  <a:avLst/>
                </a:prstGeom>
              </p:spPr>
            </p:pic>
          </p:control>
        </mc:Fallback>
      </mc:AlternateContent>
    </p:controls>
    <p:extLst>
      <p:ext uri="{BB962C8B-B14F-4D97-AF65-F5344CB8AC3E}">
        <p14:creationId xmlns:p14="http://schemas.microsoft.com/office/powerpoint/2010/main" val="479563561"/>
      </p:ext>
    </p:extLst>
  </p:cSld>
  <p:clrMapOvr>
    <a:masterClrMapping/>
  </p:clrMapOvr>
  <p:transition advClick="0">
    <p:cut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3000"/>
                                  </p:stCondLst>
                                  <p:childTnLst>
                                    <p:anim calcmode="discrete" valueType="str">
                                      <p:cBhvr>
                                        <p:cTn id="6" dur="3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4" grpId="0"/>
      <p:bldP spid="5" grpId="0" animBg="1"/>
      <p:bldP spid="5" grpId="1" animBg="1"/>
      <p:bldP spid="5" grpId="2"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name="Slide9">
    <p:spTree>
      <p:nvGrpSpPr>
        <p:cNvPr id="1" name="" hidden="1"/>
        <p:cNvGrpSpPr/>
        <p:nvPr/>
      </p:nvGrpSpPr>
      <p:grpSpPr>
        <a:xfrm>
          <a:off x="0" y="0"/>
          <a:ext cx="0" cy="0"/>
          <a:chOff x="0" y="0"/>
          <a:chExt cx="12192000" cy="0"/>
        </a:xfrm>
      </p:grpSpPr>
      <p:sp>
        <p:nvSpPr>
          <p:cNvPr id="4" name="Title">
            <a:extLst>
              <a:ext uri="{FF2B5EF4-FFF2-40B4-BE49-F238E27FC236}">
                <a16:creationId xmlns:a16="http://schemas.microsoft.com/office/drawing/2014/main" id="{70CC26E6-1969-76BF-9C4F-4CE493BD2507}"/>
              </a:ext>
            </a:extLst>
          </p:cNvPr>
          <p:cNvSpPr txBox="1"/>
          <p:nvPr/>
        </p:nvSpPr>
        <p:spPr>
          <a:xfrm>
            <a:off x="1699404" y="3244334"/>
            <a:ext cx="9031856" cy="369332"/>
          </a:xfrm>
          <a:prstGeom prst="rect">
            <a:avLst/>
          </a:prstGeom>
          <a:noFill/>
        </p:spPr>
        <p:txBody>
          <a:bodyPr wrap="square" rtlCol="0">
            <a:spAutoFit/>
          </a:bodyPr>
          <a:lstStyle/>
          <a:p>
            <a:pPr algn="ctr"/>
            <a:r>
              <a:rPr lang="et-EE" dirty="0">
                <a:latin typeface="Consolas" panose="020B0609020204030204" pitchFamily="49" charset="0"/>
              </a:rPr>
              <a:t>General system files</a:t>
            </a:r>
            <a:endParaRPr lang="en-US" dirty="0">
              <a:latin typeface="Consolas" panose="020B0609020204030204" pitchFamily="49" charset="0"/>
            </a:endParaRPr>
          </a:p>
        </p:txBody>
      </p:sp>
      <p:sp>
        <p:nvSpPr>
          <p:cNvPr id="89" name="Words" hidden="1">
            <a:extLst>
              <a:ext uri="{FF2B5EF4-FFF2-40B4-BE49-F238E27FC236}">
                <a16:creationId xmlns:a16="http://schemas.microsoft.com/office/drawing/2014/main" id="{2D2865D4-B399-B589-5A49-B88B7E61ED81}"/>
              </a:ext>
            </a:extLst>
          </p:cNvPr>
          <p:cNvSpPr txBox="1"/>
          <p:nvPr/>
        </p:nvSpPr>
        <p:spPr>
          <a:xfrm>
            <a:off x="0" y="0"/>
            <a:ext cx="0" cy="2585323"/>
          </a:xfrm>
          <a:prstGeom prst="rect">
            <a:avLst/>
          </a:prstGeom>
          <a:noFill/>
        </p:spPr>
        <p:txBody>
          <a:bodyPr vert="horz" rtlCol="0">
            <a:spAutoFit/>
          </a:bodyPr>
          <a:lstStyle/>
          <a:p>
            <a:r>
              <a:rPr lang="et-EE"/>
              <a:t>fasfasfsf</a:t>
            </a:r>
          </a:p>
        </p:txBody>
      </p:sp>
      <p:sp>
        <p:nvSpPr>
          <p:cNvPr id="6" name="/UserPic.png" hidden="1">
            <a:extLst>
              <a:ext uri="{FF2B5EF4-FFF2-40B4-BE49-F238E27FC236}">
                <a16:creationId xmlns:a16="http://schemas.microsoft.com/office/drawing/2014/main" id="{0D4EF1D0-0298-0EA4-60E2-347F0B7F8D57}"/>
              </a:ext>
            </a:extLst>
          </p:cNvPr>
          <p:cNvSpPr txBox="1"/>
          <p:nvPr/>
        </p:nvSpPr>
        <p:spPr>
          <a:xfrm>
            <a:off x="152400" y="152400"/>
            <a:ext cx="0" cy="0"/>
          </a:xfrm>
          <a:prstGeom prst="rect">
            <a:avLst/>
          </a:prstGeom>
          <a:blipFill>
            <a:blip r:embed="rId3"/>
            <a:stretch>
              <a:fillRect/>
            </a:stretch>
          </a:blipFill>
        </p:spPr>
        <p:txBody>
          <a:bodyPr vert="horz" rtlCol="0">
            <a:spAutoFit/>
          </a:bodyPr>
          <a:lstStyle/>
          <a:p>
            <a:endParaRPr lang="et-EE"/>
          </a:p>
        </p:txBody>
      </p:sp>
      <p:sp>
        <p:nvSpPr>
          <p:cNvPr id="8" name="/Temp/." hidden="1">
            <a:extLst>
              <a:ext uri="{FF2B5EF4-FFF2-40B4-BE49-F238E27FC236}">
                <a16:creationId xmlns:a16="http://schemas.microsoft.com/office/drawing/2014/main" id="{23973C94-626E-A12E-5CC7-BDF1DAC0FA5A}"/>
              </a:ext>
            </a:extLst>
          </p:cNvPr>
          <p:cNvSpPr txBox="1"/>
          <p:nvPr/>
        </p:nvSpPr>
        <p:spPr>
          <a:xfrm>
            <a:off x="0" y="0"/>
            <a:ext cx="0" cy="0"/>
          </a:xfrm>
          <a:prstGeom prst="rect">
            <a:avLst/>
          </a:prstGeom>
          <a:noFill/>
        </p:spPr>
        <p:txBody>
          <a:bodyPr vert="horz" rtlCol="0">
            <a:spAutoFit/>
          </a:bodyPr>
          <a:lstStyle/>
          <a:p>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D292D28F-9D78-653D-FC34-698E0B4A2D8A}"/>
                    </a:ext>
                  </a:extLst>
                </p:cNvPr>
                <p:cNvPicPr>
                  <a:picLocks/>
                </p:cNvPicPr>
                <p:nvPr/>
              </p:nvPicPr>
              <p:blipFill>
                <a:blip r:embed="rId4"/>
                <a:stretch>
                  <a:fillRect/>
                </a:stretch>
              </p:blipFill>
              <p:spPr>
                <a:xfrm>
                  <a:off x="-619125" y="923925"/>
                  <a:ext cx="914400" cy="914400"/>
                </a:xfrm>
                <a:prstGeom prst="rect">
                  <a:avLst/>
                </a:prstGeom>
              </p:spPr>
            </p:pic>
          </p:control>
        </mc:Fallback>
      </mc:AlternateContent>
    </p:controls>
    <p:extLst>
      <p:ext uri="{BB962C8B-B14F-4D97-AF65-F5344CB8AC3E}">
        <p14:creationId xmlns:p14="http://schemas.microsoft.com/office/powerpoint/2010/main" val="42197556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i kujundus">
  <a:themeElements>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Candara"/>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1_Office'i kujundus">
  <a:themeElements>
    <a:clrScheme name="Kohandatud 17">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5F5F5F"/>
      </a:hlink>
      <a:folHlink>
        <a:srgbClr val="919191"/>
      </a:folHlink>
    </a:clrScheme>
    <a:fontScheme name="Custom 4">
      <a:majorFont>
        <a:latin typeface="Candara"/>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3.xml><?xml version="1.0" encoding="utf-8"?>
<a:theme xmlns:a="http://schemas.openxmlformats.org/drawingml/2006/main" name="2_Office'i kujundus">
  <a:themeElements>
    <a:clrScheme name="Office'i kujundus">
      <a:dk1>
        <a:srgbClr val="000000"/>
      </a:dk1>
      <a:lt1>
        <a:srgbClr val="FFFFFF"/>
      </a:lt1>
      <a:dk2>
        <a:srgbClr val="323232"/>
      </a:dk2>
      <a:lt2>
        <a:srgbClr val="E3DED1"/>
      </a:lt2>
      <a:accent1>
        <a:srgbClr val="F07F09"/>
      </a:accent1>
      <a:accent2>
        <a:srgbClr val="9F2936"/>
      </a:accent2>
      <a:accent3>
        <a:srgbClr val="4EA5D8"/>
      </a:accent3>
      <a:accent4>
        <a:srgbClr val="4E8542"/>
      </a:accent4>
      <a:accent5>
        <a:srgbClr val="F07F09"/>
      </a:accent5>
      <a:accent6>
        <a:srgbClr val="C19859"/>
      </a:accent6>
      <a:hlink>
        <a:srgbClr val="0563C1"/>
      </a:hlink>
      <a:folHlink>
        <a:srgbClr val="954F72"/>
      </a:folHlink>
    </a:clrScheme>
    <a:fontScheme name="Kohandatud 2">
      <a:majorFont>
        <a:latin typeface="Candara Light"/>
        <a:ea typeface=""/>
        <a:cs typeface=""/>
      </a:majorFont>
      <a:minorFont>
        <a:latin typeface="Calibri"/>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3_Office'i kujundus">
  <a:themeElements>
    <a:clrScheme name="Office'i kujundu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5.xml><?xml version="1.0" encoding="utf-8"?>
<a:theme xmlns:a="http://schemas.openxmlformats.org/drawingml/2006/main" name="4_Office'i kujundus">
  <a:themeElements>
    <a:clrScheme name="Office'i kujundus">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ohandatud 2">
      <a:majorFont>
        <a:latin typeface="Candara Light"/>
        <a:ea typeface=""/>
        <a:cs typeface=""/>
      </a:majorFont>
      <a:minorFont>
        <a:latin typeface="Calibri"/>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6.xml><?xml version="1.0" encoding="utf-8"?>
<a:theme xmlns:a="http://schemas.openxmlformats.org/drawingml/2006/main" name="5_Office'i kujundus">
  <a:themeElements>
    <a:clrScheme name="Office'i kujundu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Candara Light"/>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7.xml><?xml version="1.0" encoding="utf-8"?>
<a:theme xmlns:a="http://schemas.openxmlformats.org/drawingml/2006/main" name="6_Office'i kujundus">
  <a:themeElements>
    <a:clrScheme name="Office'i kujundus">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8.xml><?xml version="1.0" encoding="utf-8"?>
<a:theme xmlns:a="http://schemas.openxmlformats.org/drawingml/2006/main" name="Office'i kujund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22716</TotalTime>
  <Words>5220</Words>
  <Application>Microsoft Office PowerPoint</Application>
  <PresentationFormat>Widescreen</PresentationFormat>
  <Paragraphs>1191</Paragraphs>
  <Slides>41</Slides>
  <Notes>13</Notes>
  <HiddenSlides>22</HiddenSlides>
  <MMClips>8</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41</vt:i4>
      </vt:variant>
    </vt:vector>
  </HeadingPairs>
  <TitlesOfParts>
    <vt:vector size="58" baseType="lpstr">
      <vt:lpstr>Arial</vt:lpstr>
      <vt:lpstr>Calibri</vt:lpstr>
      <vt:lpstr>Calibri Light</vt:lpstr>
      <vt:lpstr>Candara</vt:lpstr>
      <vt:lpstr>Candara Light</vt:lpstr>
      <vt:lpstr>Consolas</vt:lpstr>
      <vt:lpstr>Lucida Calligraphy</vt:lpstr>
      <vt:lpstr>Times New Roman</vt:lpstr>
      <vt:lpstr>Trebuchet MS</vt:lpstr>
      <vt:lpstr>Wingdings</vt:lpstr>
      <vt:lpstr>Office'i kujundus</vt:lpstr>
      <vt:lpstr>1_Office'i kujundus</vt:lpstr>
      <vt:lpstr>2_Office'i kujundus</vt:lpstr>
      <vt:lpstr>3_Office'i kujundus</vt:lpstr>
      <vt:lpstr>4_Office'i kujundus</vt:lpstr>
      <vt:lpstr>5_Office'i kujundus</vt:lpstr>
      <vt:lpstr>6_Office'i kujundus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PowerPointi esitlus</dc:title>
  <dc:creator>Markus Maal</dc:creator>
  <cp:lastModifiedBy>Markus Maal</cp:lastModifiedBy>
  <cp:revision>7718</cp:revision>
  <dcterms:created xsi:type="dcterms:W3CDTF">2023-06-01T10:45:52Z</dcterms:created>
  <dcterms:modified xsi:type="dcterms:W3CDTF">2024-12-14T19:13:10Z</dcterms:modified>
</cp:coreProperties>
</file>